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7.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8.xml" ContentType="application/inkml+xml"/>
  <Override PartName="/ppt/notesSlides/notesSlide14.xml" ContentType="application/vnd.openxmlformats-officedocument.presentationml.notesSlide+xml"/>
  <Override PartName="/ppt/ink/ink9.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0.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ink/ink11.xml" ContentType="application/inkml+xml"/>
  <Override PartName="/ppt/ink/ink12.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ink/ink13.xml" ContentType="application/inkml+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4"/>
    <p:sldMasterId id="2147483720" r:id="rId5"/>
  </p:sldMasterIdLst>
  <p:notesMasterIdLst>
    <p:notesMasterId r:id="rId76"/>
  </p:notesMasterIdLst>
  <p:sldIdLst>
    <p:sldId id="408" r:id="rId6"/>
    <p:sldId id="409" r:id="rId7"/>
    <p:sldId id="455" r:id="rId8"/>
    <p:sldId id="456" r:id="rId9"/>
    <p:sldId id="457" r:id="rId10"/>
    <p:sldId id="458" r:id="rId11"/>
    <p:sldId id="460" r:id="rId12"/>
    <p:sldId id="461" r:id="rId13"/>
    <p:sldId id="463" r:id="rId14"/>
    <p:sldId id="464" r:id="rId15"/>
    <p:sldId id="425" r:id="rId16"/>
    <p:sldId id="430" r:id="rId17"/>
    <p:sldId id="428" r:id="rId18"/>
    <p:sldId id="429" r:id="rId19"/>
    <p:sldId id="268" r:id="rId20"/>
    <p:sldId id="285" r:id="rId21"/>
    <p:sldId id="286" r:id="rId22"/>
    <p:sldId id="287" r:id="rId23"/>
    <p:sldId id="288" r:id="rId24"/>
    <p:sldId id="289" r:id="rId25"/>
    <p:sldId id="290" r:id="rId26"/>
    <p:sldId id="431" r:id="rId27"/>
    <p:sldId id="432" r:id="rId28"/>
    <p:sldId id="433" r:id="rId29"/>
    <p:sldId id="471" r:id="rId30"/>
    <p:sldId id="472" r:id="rId31"/>
    <p:sldId id="473" r:id="rId32"/>
    <p:sldId id="474" r:id="rId33"/>
    <p:sldId id="475" r:id="rId34"/>
    <p:sldId id="476" r:id="rId35"/>
    <p:sldId id="477" r:id="rId36"/>
    <p:sldId id="478" r:id="rId37"/>
    <p:sldId id="479" r:id="rId38"/>
    <p:sldId id="480" r:id="rId39"/>
    <p:sldId id="481" r:id="rId40"/>
    <p:sldId id="435" r:id="rId41"/>
    <p:sldId id="293" r:id="rId42"/>
    <p:sldId id="294" r:id="rId43"/>
    <p:sldId id="297" r:id="rId44"/>
    <p:sldId id="306" r:id="rId45"/>
    <p:sldId id="318" r:id="rId46"/>
    <p:sldId id="434" r:id="rId47"/>
    <p:sldId id="436" r:id="rId48"/>
    <p:sldId id="437" r:id="rId49"/>
    <p:sldId id="443" r:id="rId50"/>
    <p:sldId id="438" r:id="rId51"/>
    <p:sldId id="439" r:id="rId52"/>
    <p:sldId id="442" r:id="rId53"/>
    <p:sldId id="441" r:id="rId54"/>
    <p:sldId id="444" r:id="rId55"/>
    <p:sldId id="445" r:id="rId56"/>
    <p:sldId id="446" r:id="rId57"/>
    <p:sldId id="397" r:id="rId58"/>
    <p:sldId id="469" r:id="rId59"/>
    <p:sldId id="470" r:id="rId60"/>
    <p:sldId id="448" r:id="rId61"/>
    <p:sldId id="449" r:id="rId62"/>
    <p:sldId id="450" r:id="rId63"/>
    <p:sldId id="424" r:id="rId64"/>
    <p:sldId id="451" r:id="rId65"/>
    <p:sldId id="452" r:id="rId66"/>
    <p:sldId id="453" r:id="rId67"/>
    <p:sldId id="454" r:id="rId68"/>
    <p:sldId id="414" r:id="rId69"/>
    <p:sldId id="487" r:id="rId70"/>
    <p:sldId id="482" r:id="rId71"/>
    <p:sldId id="483" r:id="rId72"/>
    <p:sldId id="484" r:id="rId73"/>
    <p:sldId id="485" r:id="rId74"/>
    <p:sldId id="486" r:id="rId75"/>
  </p:sldIdLst>
  <p:sldSz cx="12192000" cy="6858000"/>
  <p:notesSz cx="9144000" cy="6858000"/>
  <p:defaultTextStyle>
    <a:defPPr>
      <a:defRPr kern="0"/>
    </a:defPPr>
  </p:defaultTextStyle>
  <p:extLst>
    <p:ext uri="{EFAFB233-063F-42B5-8137-9DF3F51BA10A}">
      <p15:sldGuideLst xmlns:p15="http://schemas.microsoft.com/office/powerpoint/2012/main">
        <p15:guide id="1" orient="horz" pos="288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381" autoAdjust="0"/>
  </p:normalViewPr>
  <p:slideViewPr>
    <p:cSldViewPr>
      <p:cViewPr varScale="1">
        <p:scale>
          <a:sx n="63" d="100"/>
          <a:sy n="63" d="100"/>
        </p:scale>
        <p:origin x="1596" y="60"/>
      </p:cViewPr>
      <p:guideLst>
        <p:guide orient="horz" pos="288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7T11:30:09.984"/>
    </inkml:context>
    <inkml:brush xml:id="br0">
      <inkml:brushProperty name="width" value="0.06" units="cm"/>
      <inkml:brushProperty name="height" value="0.06" units="cm"/>
      <inkml:brushProperty name="color" value="#E71224"/>
    </inkml:brush>
  </inkml:definitions>
  <inkml:trace contextRef="#ctx0" brushRef="#br0">60 270 9744,'-2'-20'0,"-2"0"0,-3 0 0,-2 0 0,5 0 0,-3 1 0,1-1 0,6 0 0,-3 2 0,-3 5 0,4-4 0,-5 3 0,5-3 0,2 3 0,0 1 0,0 9 0,0 4 0,0 13 0,0 5 0,0 4 0,0 4 0,2 9 0,5 9 0,-3 3 0,7 10 0,0 7 0,0 4 0,-4 7 0,6 11 0,2 6 0,3 5 0,2-4 0,0-3 0,-1-2 0,1-4 0,0-12 0,0-8 0,0-11 0,0-13 0,-7-9 0,0-12 0,2-1 0,3-5 0,2-6 0,0-14 0,-1-6 0,1-5 0,7-10 0,1-5 0,3-7 0,4-6 0,-2 2 0,3-9 0,1 0 0,-2 2 0,-2 3 0,3 6 0,-6-2 0,-1-2 0,4 0 0,-7 6 0,-1 3 0,-3 4 0,-5-3 0,-1 10 0,-3 2 0,-9 2 0,5 2 0</inkml:trace>
</inkml:ink>
</file>

<file path=ppt/ink/ink10.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04-06T04:21:42.647"/>
    </inkml:context>
    <inkml:brush xml:id="br0">
      <inkml:brushProperty name="width" value="0.05292" units="cm"/>
      <inkml:brushProperty name="height" value="0.05292" units="cm"/>
      <inkml:brushProperty name="color" value="#FF0000"/>
    </inkml:brush>
  </inkml:definitions>
  <inkml:trace contextRef="#ctx0" brushRef="#br0">9396 3895 508 0,'0'0'366'16,"0"0"-80"-16,0 0-25 15,0 0-21-15,0 0-30 16,0 0-30-16,47-23-12 16,-17 10-33-16,5 0-20 15,5-2-17-15,6 0-20 16,0-4-16-16,3-1-20 16,0 0-24-16,2 1-9 15,-6-1-8-15,-3 3-1 16,-12 4-66-16,-14 5-126 15,-16 4-174-15,-7 0-182 16,-17 3-471-16</inkml:trace>
  <inkml:trace contextRef="#ctx0" brushRef="#br0" timeOffset="324.5">9195 3682 988 0,'0'0'230'0,"0"0"-76"16,0 0-66-16,0 0-21 16,0 0-19-16,0 0 37 15,0 0 2-15,3 98 40 16,-17-56-12-16,-1 2-39 15,-1-1-25-15,2-6-15 16,1-4-13-16,10-8-7 16,3-6-14-16,0-5-2 15,22-4 0-15,29-9 1 16,59-1-2-16,69-35-111 16,-13-2-62-16,-5-6-645 0</inkml:trace>
  <inkml:trace contextRef="#ctx0" brushRef="#br0" timeOffset="886.86">11029 3979 575 0,'0'0'307'0,"0"0"-68"15,0 0-12-15,0 0 32 16,0 0-35-16,0 0-14 15,0 0 0-15,20-67-18 0,-20 64-30 16,2 3-46-16,0 0-51 16,2 9-33-16,5 15-25 15,7 10 50-15,3 10 31 16,1 1-31-16,3 2-24 16,-4-3-17-16,1-4-7 15,-5-4-8-15,-4-5-1 16,-3-5-38-16,-4-4-95 15,-4-8-122-15,-3-6-239 16,-12-6-147-16,-5-2-471 0</inkml:trace>
  <inkml:trace contextRef="#ctx0" brushRef="#br0" timeOffset="1068.67">10987 4226 1245 0,'0'0'267'15,"0"0"-107"-15,0 0 5 16,0 0 17-16,0 0-47 16,114 32-12-16,-68-28-61 15,0-4-40-15,0 0-22 16,5-5-111-16,-12-8-195 16,-11-1-392-16</inkml:trace>
  <inkml:trace contextRef="#ctx0" brushRef="#br0" timeOffset="1256.16">11375 3993 1437 0,'0'0'337'0,"0"0"-121"16,0 0 25-16,-28 112 14 15,19-64-63-15,3 1-97 16,1 2-59-16,5-1-36 15,3 7-36-15,11-14-473 16,0-17-1031-16</inkml:trace>
  <inkml:trace contextRef="#ctx0" brushRef="#br0" timeOffset="2347.57">13697 3796 781 0,'0'0'491'0,"0"0"-186"16,0 0-40-16,0 0-66 15,0 0-6-15,0 0-34 16,64-5 34-16,-17-2-17 16,13-3-42-16,4-1-59 15,4-2-24-15,-3 0-22 16,-4 0-18-16,-3-1-11 16,-13 5-7-16,-13 1-62 0,-21 2-159 15,-11 3-309-15,-6-2-300 16</inkml:trace>
  <inkml:trace contextRef="#ctx0" brushRef="#br0" timeOffset="2666.64">13636 3559 1425 0,'0'0'339'0,"0"0"-100"16,0 0-97-16,0 0-55 0,0 0-28 16,0 0 35-16,-11 84 47 15,0-36-21-15,-1 4-33 16,-3 2-22-16,2-1-9 16,4-1-1-16,6-6-19 15,3-7-9-15,0-8 1 16,10-7-10-16,14-4-3 15,14-11 1-15,28-5-2 16,33-4 5-16,28-21-7 16,14-10-12-16,-6-4-24 15,-37 6-204-15,-32 7-512 0</inkml:trace>
  <inkml:trace contextRef="#ctx0" brushRef="#br0" timeOffset="12235.31">8481 3710 101 0,'0'0'232'0,"0"0"-73"0,0 0-23 16,0 0-12-16,0 0 10 16,0 0-21-16,-1-19-16 15,-2 13-12-15,0 1 9 16,-3-1-23-16,0 0 24 16,0 1-13-16,-3-1 30 15,-5 1-8-15,1-1-37 16,-8 2 25-16,-1 0-11 15,-5 1-24-15,-3 3-22 16,-4 0 11-16,0 0-4 16,1 0-2-16,5 7-9 15,-1 3-9-15,4 5-5 0,-2 3 0 16,-1 5 0 0,2 6-1-16,-1 5-3 0,2 9 2 15,0 6 9-15,4 1 0 16,1 1 5-16,7-1 1 15,1 0 12-15,5-4-2 16,2 0 4-16,5-2-1 16,0 0-13-16,2-3 3 15,11-1 1-15,5-4 1 16,3-3-6-16,1-3-2 16,4-4 2-16,3-3 5 15,3-4 5-15,2-4-2 16,2-5 11-16,4-4-4 0,0-6-4 15,1 0-3 1,3-5-1-16,0-12 0 0,2-6-4 16,0-5-8-1,0-8-6-15,-2-4-2 0,0-4-2 16,-5-2-1-16,-1 0 2 16,-7-3-3-16,-6 1 3 15,-6-1 4-15,-6-4-5 16,-2-2-5-16,-9-5-8 15,-2-1 5-15,0 0 0 16,-15 6-5-16,-6 7-1 16,0 6 0-16,-7 6-1 15,-4 10-5-15,-4 6 4 16,-5 7-7-16,-4 8-4 16,-4 5-33-16,1 7-32 0,4 14-53 15,9 10-66 1,35 19-273-16,0-8-234 0,24-8-639 15</inkml:trace>
  <inkml:trace contextRef="#ctx0" brushRef="#br0" timeOffset="13113.51">10650 4318 765 0,'0'0'218'0,"0"0"2"16,0 0 12-16,0 0-20 16,0 0-13-16,0 0-54 15,-86-43-18-15,60 43-4 16,-7 9-30-16,-5 15 6 0,-4 10-7 16,-3 12-1-16,2 11-9 15,4 7-16-15,11 4-13 16,10 3-2-16,13-2-5 15,5 1 1-15,21-7-13 16,15-4 7-16,13-7-4 16,19-7 6-16,25-14 4 15,-5-12-10-15,-8-12-4 16,-9-7-6-16,-14-17-6 16,2-12 0-16,5-10-9 0,-8-9-3 15,-7-7 0 1,-9-15-2-16,-11-17 2 0,-19-14-3 15,-10-4 0-15,-19 20-5 16,-10 19-1-16,3 27 0 16,-4 6-1-16,-6 2-7 15,-8-1 8-15,-6 2 0 16,1 11-8-16,1 5 8 16,-3 11-2-16,-2 3-17 15,3 10-45-15,1 9-55 16,16 18-81-16,14-5-268 15,19-5-289-15</inkml:trace>
  <inkml:trace contextRef="#ctx0" brushRef="#br0" timeOffset="13863.36">12543 3718 814 0,'0'0'220'0,"0"0"-26"15,0 0 13-15,0 0-38 16,-98-31-6-16,62 31-31 16,-9 18-19-16,-15 26-9 0,-14 28 36 15,-10 25-1-15,4 13-10 16,21-1-28-16,29-16-14 15,30-12-14-15,4-14-12 16,22-13-9-16,9-13-5 16,25 0-8-16,32 5 10 15,38-3-1-15,15-9-14 16,-7-26-10-16,-33-8-4 16,-37-15-5-16,-18-8-2 15,-6-11 4-15,5-21 8 16,5-32 22-16,-2-33-14 0,-18-14-2 15,-21-1-9-15,-13 16-7 16,-3 33 2-16,-13 23 8 16,-1 21-10-16,-3 17 6 15,-5-1-10-15,-8 5-2 16,-8 4-9-16,-5 12-1 16,-7 5-5-16,-5 8-3 15,-2 17-14-15,0 9-77 16,-1 15-131-16,15-9-330 15,13-13-583-15</inkml:trace>
</inkml:ink>
</file>

<file path=ppt/ink/ink1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04-06T05:06:37.379"/>
    </inkml:context>
    <inkml:brush xml:id="br0">
      <inkml:brushProperty name="width" value="0.05292" units="cm"/>
      <inkml:brushProperty name="height" value="0.05292" units="cm"/>
      <inkml:brushProperty name="color" value="#FF0000"/>
    </inkml:brush>
  </inkml:definitions>
  <inkml:trace contextRef="#ctx0" brushRef="#br0">11578 8235 515 0,'0'0'41'16,"0"0"-41"-16,0 0-2 16,0 0-8-16,42 79 10 15,-23-52 17-15,3 0 15 16,4 0-5-16,6 0 15 16,4-1-3-16,5-2-9 15,8 1-5-15,5-2 2 16,7 2 1-16,7 5 9 15,15 7 5-15,16 8-4 16,12 5 1-16,-10-3-9 16,-22-9-11-16,-24-11 0 0,-14-4-1 15,5 2-3-15,4 5 2 16,5 4-4-16,-5-1 0 16,1-2-1-16,-3 2-2 15,1-1-3-15,1 1 2 16,3 3-2-16,-1 3 0 15,4 0 6-15,-1 3-7 16,-3 2 4-16,-4 2-3 16,0 3-1-16,-5 2 3 15,1 1 4-15,-1-3-4 16,-1-2-1-16,-1 0 1 16,0-1-6-16,-2 2 7 15,2 1-3-15,-1-1 6 16,-2-1-7-16,0-2 4 0,1-1 2 15,-1-2-3-15,1-2 2 16,-1-2 5-16,3-4 3 16,-1-3-2-16,-1-4 2 15,3-2 4-15,1-1-2 16,3 2-1-16,-1-4 3 16,1-1-5-16,0-1-5 15,-1-1-3-15,-2-1 5 16,0 1-2-16,-2-2 4 15,-4 2-2-15,1-3-2 16,-2 2-2-16,0 0 11 16,3 1 2-16,2 0-3 15,2 3-10-15,3 2-1 0,5 2 4 16,2 2-3-16,2-2-11 16,1-2 7-16,-2-3-1 15,-4-1-5-15,-3-3 1 16,-3 0-1-16,-4 0 5 15,-2 2-3-15,0 1-2 16,-3-1 6-16,-1-2-5 16,-1 3-1-16,-2 0 0 15,1-1 6-15,1 4-7 16,-1 2 1-16,3 0 0 16,0 2 7-16,-2-1-2 15,-2-3-6-15,-2 2 2 16,-5-4 4-16,-2 0-5 0,0 1 0 15,1-3 7 1,-2-1-7-16,3 0 1 0,1 0-1 16,2-1 1-16,2 1-1 15,7 2 14-15,5 0-2 16,6 5-11-16,7 2-1 16,2 1 6-16,7 1-6 15,3-1 5-15,1-1 0 16,2 1-5-16,0-3 2 15,5 0-2-15,-1 1 5 16,2 1-5-16,-1 1 5 16,1 2-5-16,-3 2 1 15,-1 1 5-15,0 2-7 0,-2-4 7 16,0-2-6 0,-1-5 1-16,1 1 4 0,0-1 1 15,-2 2 0-15,3 1-1 16,-3 0-5-16,0-1 6 15,-1 3-1-15,4 5 4 16,0 0 1-16,0 4-10 16,0-2 7-16,0 4-7 15,-4 0 1-15,-3 3-1 16,-1 1 5-16,-1 3-5 16,2 1 0-16,0 1 5 15,-1 0-4-15,3 1-1 16,-3-5 19-16,-1-1-7 15,2-2-6-15,-2-3-1 0,1 2 6 16,-1 0 1-16,-2-3-4 16,2 1-9-16,-1-2 6 15,0 3-5-15,5 1 0 16,-4 1-1-16,-1 0 1 16,-3-2 7-16,-1-2-7 15,-3-3 7-15,2 1 20 16,-6-1-7-16,2 0-5 15,-5 1-4-15,2 0-10 16,-2 1 6-16,-4-1-6 16,1 0 5-16,-1 6-5 15,3 2 4-15,2 6-5 16,1 1 5-16,0 4-6 0,-1-4 35 16,0 0-17-16,-1-3-6 15,-1 1 5-15,1-5 3 16,-1 1-6-16,1-1-3 15,-1-1-5-15,-1 1-5 16,-2-1 0-16,3 3 5 16,-4 0-5-16,4 7 9 15,1 3-10-15,-1-2 1 16,1-2 19-16,-2-2-14 16,0-5-5-16,-2-1 0 15,0-1 7-15,-3 0-6 16,-2 1-1-16,-1 0 8 15,-2 5-8-15,2 1 7 0,-4 1-8 16,3-1 9-16,-2-1 13 16,-1-3-4-16,3-4 0 15,-1-3-2-15,2-1 8 16,3-2-6-16,0 1-8 16,1 1 0-16,2 3-1 15,0-1-9-15,1 5 6 16,3 2 8-16,-1 0 7 15,4 1-11-15,-1-1 0 16,-2-2 11-16,0-5-15 16,-3-3 0-16,-2-2 2 15,-3-4-1-15,-2-1 0 0,-4-1 4 16,-3 0-1 0,-2 0-4-16,-2-1 5 0,-3 4-2 15,1-1 3-15,0 1-11 16,0 7 14-16,3 2 4 15,4 7-8-15,4 6-4 16,-1 6-1-16,7 12-6 16,-4-4 0-16,0 5 2 15,5 16-2-15,-2 15-7 16,6 42 7-16,-9 6-128 16,-26-9-22-16,-12-20-435 15,-42-31 512-15,-14-13 35 16,7-24-177-16,8-22-408 0</inkml:trace>
</inkml:ink>
</file>

<file path=ppt/ink/ink1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04-06T05:12:34.936"/>
    </inkml:context>
    <inkml:brush xml:id="br0">
      <inkml:brushProperty name="width" value="0.05292" units="cm"/>
      <inkml:brushProperty name="height" value="0.05292" units="cm"/>
      <inkml:brushProperty name="color" value="#FF0000"/>
    </inkml:brush>
  </inkml:definitions>
  <inkml:trace contextRef="#ctx0" brushRef="#br0">10238 13663 935 0,'0'0'252'0,"0"0"-64"16,0 0-72-16,0 0-50 16,0 0-12-16,0 0 23 15,65-40 5-15,-25 26-21 16,8 2-27-16,7 0-21 0,0 5-12 15,-1 4-1-15,-2 3-7 16,-9 0-90-16,-3 22-150 16,-14 1-158-16,-13 0-476 0</inkml:trace>
  <inkml:trace contextRef="#ctx0" brushRef="#br0" timeOffset="182.4">10464 13943 1024 0,'0'0'212'16,"0"0"-154"-16,0 0-38 15,0 0 3-15,92-31 55 0,-54 8 5 16,5-2-23-16,-1-5-40 16,1-1-20-16,5-17-103 15,-11 9-122-15,-12 3-180 0</inkml:trace>
  <inkml:trace contextRef="#ctx0" brushRef="#br0" timeOffset="465.54">10341 13222 1228 0,'0'0'169'0,"0"0"-104"15,0 0 25-15,-101 61 21 16,76-5-6-16,5 33-16 16,13 37 9-16,7 17 0 15,2 1-10-15,28-13-11 16,15-27-9-16,3-23-7 16,33-16-29-16,22-29-18 15,25-26-13-15,30-13-1 16,4-46 0-16,5-16-80 15,-12-10-118-15,-41 14-73 16,-30 10-303-16</inkml:trace>
  <inkml:trace contextRef="#ctx0" brushRef="#br0" timeOffset="3670.43">20850 12240 768 0,'0'0'234'0,"0"0"-67"15,0 0-5-15,0 0 16 16,0 0 6-16,-93-5-50 0,74 5-30 16,-5 0-23-1,1 12-8-15,1 5-5 16,1 7-5-16,2 4 2 0,4 7-7 15,5 6 4-15,7 1-13 16,3 1 16-16,0-2-20 16,16-5-5-16,5-4-7 15,4-8-6-15,5-5 4 16,1-8 0-16,4-9 1 16,-1-2-11-16,3-16 2 15,-3-14-11-15,-1-6 0 16,-4-8-11-16,-10 0 6 15,-4-3-7-15,-10 0 0 16,-5 2-9-16,-5 3-2 16,-14 5-19-16,-4 6-20 0,-4 9-25 15,-2 6-11 1,3 8-32-16,4 8-56 0,7 0-58 16,15 24-5-16,16 2-163 15,13-3-229-15</inkml:trace>
  <inkml:trace contextRef="#ctx0" brushRef="#br0" timeOffset="4121.21">21783 12300 897 0,'0'0'245'0,"0"0"-50"0,0 0 32 15,0 0-4-15,0 0-5 16,0 0-40-16,0 0-48 16,-22-15-53-16,10 38-21 15,-2 8 30-15,4 5 2 16,4 5-21-16,6 1-9 15,0-5-15-15,14-3-19 16,7-4 3-16,4-9 3 0,2-5-2 16,1-8-4-1,0-8 0-15,1 0 3 0,-4-8-4 16,1-12-10-16,-3-5 1 16,-2-8-8-16,-6-3 0 15,-3-5-5-15,-8-3 1 16,-4 0 5-16,-3 1-7 15,-17 6 0-15,-9 11-14 16,-11 14-46-16,-23 12-68 16,-31 32-133-16,11 6-335 15,1 5-189-15</inkml:trace>
  <inkml:trace contextRef="#ctx0" brushRef="#br0" timeOffset="6141.93">20924 13020 910 0,'0'0'259'15,"0"0"-40"-15,0 0 31 16,0 0-49-16,0 0-19 0,-92-14-40 16,69 28-41-1,0 9-17-15,-2 9 8 0,6 6 5 16,3 3-14-16,7 1-26 15,7-4-19-15,2-4-11 16,3-9 3-16,14-6-5 16,1-6-1-16,4-9 0 15,3-4-3-15,2-8-3 16,-1-19-2-16,-1-9-8 16,-4-7-7-16,-8-4 0 15,-3 0 0-15,-10-1 0 16,0 4-1-16,-7 7-2 15,-9 8-14-15,-3 7-9 16,0 12-10-16,2 9-41 16,0 1-36-16,5 9-47 0,9 6-50 15,27 11-87-15,15-9-228 16,12-5-223-16</inkml:trace>
  <inkml:trace contextRef="#ctx0" brushRef="#br0" timeOffset="6473.46">21824 13009 1287 0,'0'0'318'0,"0"0"-88"16,0 0 58-16,0 0 34 15,0 0-68-15,0 0-131 16,0 0-55-16,-14 15-3 16,14 18 22-16,0 6-7 15,0 5-32-15,0 0-28 16,8-2-11-16,5-2-9 15,2-4-48-15,9 5-151 16,-3-12-423-16,-8-12-678 0</inkml:trace>
  <inkml:trace contextRef="#ctx0" brushRef="#br0" timeOffset="7266.83">20821 13629 927 0,'0'0'297'0,"0"0"-99"0,0 0 6 16,0 0 9-16,0 0 21 16,0 0-60-16,0 0-45 15,-7-20-34-15,7 31-33 16,0 12 62-16,0 10-24 15,1 7-27-15,-1 8-31 16,0 0-17-16,0-2-13 16,0-4-11-16,0-3-1 15,0-8-29-15,5-9-142 16,10-6-441-16,-2-12-532 0</inkml:trace>
  <inkml:trace contextRef="#ctx0" brushRef="#br0" timeOffset="8002.79">21818 13817 825 0,'0'0'222'0,"0"0"-74"0,0 0 28 16,0 0 57-16,0 0-39 15,0 0-54-15,0 0 17 16,-57-51 4-16,54 51-16 16,-1 0-48-16,-1 6-25 15,-1 13-14-15,-2 5 12 16,7 5 5-16,1 5-9 16,0-1-21-16,6-3-13 15,9 0 4-15,4-3-3 16,1-4-12-16,1-5-1 0,4-4-1 15,-3-5 2-15,-1-7 0 16,0-2 3-16,-2-2-2 16,-2-13-11-16,-1-9 2 15,-2-8-4-15,-2-8-9 16,-8-5 1-16,-4-7 5 16,0-3-6-16,-12 2 2 15,-6 1-2-15,-4 11 0 16,-3 6 2-16,-4 12-1 15,0 11-1-15,-7 9-6 16,0 3-35-16,-5 13-44 16,3 12-54-16,3 25-143 15,13-8-348-15,9-4-582 0</inkml:trace>
  <inkml:trace contextRef="#ctx0" brushRef="#br0" timeOffset="8779.62">20965 14447 557 0,'0'0'542'0,"0"0"-332"16,0 0 15-16,0 0-6 15,0 0 40-15,0 0-73 16,0 0-93-16,7-5 45 15,2 49-6-15,-5 11-30 16,1 5-49-16,-4 1-24 16,0-4-22-16,1-5-1 15,0-8-6-15,4-6-54 16,16-9-139-16,0-10-278 16,2-12-241-16</inkml:trace>
  <inkml:trace contextRef="#ctx0" brushRef="#br0" timeOffset="9107.69">21953 14389 722 0,'0'0'1188'0,"0"0"-930"0,0 0-74 16,0 0 7-16,0 77 39 16,0-31-96-1,0 7-65-15,3 5-14 0,0 1-18 16,0-4-25-16,-1-5-11 15,0-10-1-15,3-9-61 16,18-26-119-16,-3-5-335 16,2-11-360-16</inkml:trace>
  <inkml:trace contextRef="#ctx0" brushRef="#br0" timeOffset="9746.69">22781 12064 1048 0,'0'0'272'16,"0"0"-16"-16,0 0-11 16,0 0 36-16,0 0-48 15,-80-5-101-15,60 26-26 16,-2 9 7-16,4 6-23 0,6 3-8 15,6 2-18 1,6-3-19-16,0-3-8 0,14-7-2 16,6-5-7-16,6-9-10 15,2-7-2-15,2-7 7 16,1 0 7-16,0-18 3 16,-2-9-9-16,-5-8-12 15,-5-6-5-15,-8-5-6 16,-7-1 1-16,-4 2-2 15,-9 5-9-15,-12 10-29 16,-7 13-35-16,-8 17-89 16,-4 23-168-16,7 14-330 15,12 7 8-15</inkml:trace>
  <inkml:trace contextRef="#ctx0" brushRef="#br0" timeOffset="10075.31">22842 12847 730 0,'0'0'901'0,"0"0"-603"0,0 0 174 15,0 0-205-15,0 0-21 16,0 0-63-16,0 0-68 16,-7-65-37-16,7 66-39 15,0 17-20-15,0 8 13 16,0 6 1-16,0 3-14 16,3 4-13-16,-1 0-6 15,2 3 0-15,-1-1-48 16,3 17-91-16,1-12-154 15,-2-4-510-15</inkml:trace>
  <inkml:trace contextRef="#ctx0" brushRef="#br0" timeOffset="10392.84">22811 13430 1620 0,'0'0'556'0,"0"0"-241"15,0 0-51-15,0 0-55 16,0 0-76-16,0 0-63 15,0 78 13-15,0-38-29 0,0 7-33 16,0-2-8 0,0-3-12-16,0-6-1 0,2-4-37 15,18-3-140-15,-2-9-296 16,0-9-773-16</inkml:trace>
  <inkml:trace contextRef="#ctx0" brushRef="#br0" timeOffset="11052.27">22893 14611 859 0,'0'0'671'0,"0"0"-498"16,0 0 50-16,0 0 16 15,0 0 11-15,0 0-96 16,0 0-30-16,-37-54-3 16,30 51-26-16,2 2-15 15,-4 1 0-15,-3 0-9 16,0 9-22-16,-4 10-1 15,2 4-9-15,2 9-4 16,2 2-7-16,8 3-9 16,2 0 4-16,0-1-16 15,6-2 2-15,9-5-1 16,3-3 1-16,5-5-8 16,0-7 7-16,3-5-1 0,0-6 7 15,3-3-5 1,-1-7 15-16,-1-14 0 0,2-9 0 15,-3-9-8-15,-2-7-4 16,-5-7-3-16,-3-3 5 16,-8-4-4-16,-3 6 1 15,-5 7-4-15,-2 10-5 16,-20 15-1-16,-15 15-1 16,-33 14-31-16,-64 61-96 15,11 1-153-15,-12 9-766 0</inkml:trace>
  <inkml:trace contextRef="#ctx0" brushRef="#br0" timeOffset="12330.47">20368 11609 1071 0,'0'0'541'16,"0"0"-347"-16,0 0-31 16,0 0-49-16,-78 87 76 15,51-35-54-15,2 10-44 0,3 0-25 16,4 1-31 0,2-5-20-16,2-6-8 0,2-7-8 15,3-9-32-15,1-12-160 16,1-22-155-16,0-2-226 15,1-9-216-15</inkml:trace>
  <inkml:trace contextRef="#ctx0" brushRef="#br0" timeOffset="12520.04">20017 11702 1033 0,'0'0'358'0,"0"0"-53"15,0 0-108-15,0 0-50 16,0 0 6-16,0 0 23 15,0 0-28-15,102 71-57 16,-61-42-25-16,1 0-37 0,2 0-17 16,2-3-10-16,2-4-2 15,22-5-158-15,-11-7-332 16,-9-9-451-16</inkml:trace>
  <inkml:trace contextRef="#ctx0" brushRef="#br0" timeOffset="12831.5">20687 11576 1458 0,'0'0'335'16,"0"0"-54"-16,0 0-101 16,0 0 39-16,-77 108-64 15,68-65-55-15,9 1-21 0,0-3-30 16,4-4-23-16,15-6-13 15,2-8-12-15,3-10 10 16,2-11-10-16,-1-2-1 16,-1-13-7-16,-2-11-20 15,-5-6-15-15,-4-4 5 16,-7-5 0-16,-6-3 5 16,0-1-9-16,-12 5-18 15,-6 8-5-15,2 10-26 16,-1 11-94-16,7 9-106 15,5 9-65-15,5 4-205 0</inkml:trace>
  <inkml:trace contextRef="#ctx0" brushRef="#br0" timeOffset="13051.61">21017 11533 1378 0,'0'0'384'15,"0"0"114"-15,0 0-330 16,0 0-64-16,0 0 43 16,-21 88-29-16,21-48-43 15,0 3-28-15,3-4-29 16,7-4-16-16,-2-2-2 16,-1-6-41-16,5-5-156 15,0-7-318-15,-3-11-231 0</inkml:trace>
  <inkml:trace contextRef="#ctx0" brushRef="#br0" timeOffset="13386.65">21006 11350 1005 0,'0'0'222'0,"0"0"47"15,0 0-93-15,0 0-26 16,0 0-37-16,90-39-38 15,-62 39 11-15,1 0-15 16,-6 10-14-16,-5 7 3 0,-6 6-1 16,-9 4-10-16,-3 3 1 15,-1 7-4-15,-16 2-3 16,-5 4-7-16,-2 0-14 16,0 0-2-16,6-4-7 15,5-3-1-15,8-9-2 16,5-6-9-16,2-9 0 15,17-5 7-15,8-7 4 16,6 0-3-16,3-7-9 16,1-9-49-16,-1-1-105 15,3-6-172-15,-9 6-282 16,-8 5-485-16</inkml:trace>
  <inkml:trace contextRef="#ctx0" brushRef="#br0" timeOffset="14423.27">19708 12378 709 0,'0'0'284'0,"0"0"-84"16,0 0-87-16,0 0 61 15,0 0 6-15,0 0-40 16,97-10-17-16,-50 5-6 16,23-5-17-16,25-7 17 15,31-6-16-15,14-2-47 16,-1-1-25-16,-14 2-6 16,-18 4-6-16,-10 0-2 15,-21 4-7-15,-15 2-2 16,-13 1-6-16,-3 1 1 0,4-5 0 15,9-2 0 1,5-5 5-16,-1-1-4 0,-3-5 16 16,-3-2 10-16,-2-5-4 15,-3-4 7-15,-5-5-4 16,0-1 4-16,-6-7-6 16,-2-1-4-16,-6-4 2 15,-3 0-2-15,-8 4 13 16,-6 2 3-16,-9 7 12 15,-6 2-1-15,0 3 6 16,-11 1-12-16,-11 3-12 16,-4 1-5-16,-6-1-8 0,-9 0-5 15,-3 1-6-15,-7 1-5 16,-6 2 8-16,-16 1-9 16,-19 1 1-16,-23 7 7 15,-9 7-7-15,2 11-1 16,-2 6 1-16,5 2 0 15,-8 15 0-15,-4 5 5 16,4 6-4-16,3 4-1 16,8 2 5-16,14 5-4 15,19-6-2-15,22-4 0 16,16-5 0-16,5 1 0 16,-1 4-1-16,-2 7 1 15,-5 8-8-15,9 0 7 0,4 3 0 16,0 2 1-1,3 2-1-15,2 4 0 0,0 2-1 16,3 0 2-16,6-4-1 16,5 1 1-16,7-1-1 15,6-4 0-15,3 0 1 16,3-1 0-16,16-1 1 16,5-5 0-16,8-2 7 15,6-3 5-15,4-5 7 16,6-7 2-16,3-4 4 15,1-7 16-15,4-8-20 16,-2-3-8-16,-5-3-13 16,-3 0 1-16,-5-7-1 15,-7-4 0-15,-7 2-1 16,-9 2-28-16,-9 2-63 16,-6 3-65-16,-5 2-103 15,-11 0-494-15,-10 0-771 0</inkml:trace>
  <inkml:trace contextRef="#ctx0" brushRef="#br0" timeOffset="14583.56">19731 12462 1395 0,'0'0'370'0,"0"0"-370"15,0 0-312-15</inkml:trace>
  <inkml:trace contextRef="#ctx0" brushRef="#br0" timeOffset="41558.76">9734 8923 9 0,'0'0'68'0,"0"0"-31"16,0 0-24-16,0 0-1 15,0 0 44-15,0 0 12 16,-18-60 7-16,13 49-41 15,0-1 0-15,1 3 0 0,-1-1 1 16,0 0-1 0,-1 4-16-16,1 0 11 0,-3 1 1 15,2-1-17-15,-1 0 23 16,-5 1-6-16,2-1 6 16,-1 0 8-16,-2-1-23 15,0 2 33-15,-1 0-25 16,-1 0-6-16,-2 0 10 15,2 0-3-15,-2 2-5 16,-2 0 4-16,0 0-13 16,-3 3 10-16,0 0-10 15,-2 0 4-15,0 0-3 16,-3 0-1-16,2 2 1 16,-1 2-2-16,2 2-8 15,0 1-6-15,-1 0 0 16,-1 3 0-16,0 1-1 15,5 3 0-15,-3 0 0 0,3 1 0 16,-1 2 2-16,1 0-1 16,-1 4 0-16,-1-4 1 15,5 3 9-15,-1-1-5 16,1 3 1-16,5-2 1 16,-2 5-1-16,4 0-6 15,4 1 11-15,1 4-3 16,0 4 12-16,5 2 13 15,-1 0-7-15,2 3-4 16,0 1-11-16,0 2-2 16,5 4 2-16,8 2 1 0,-1 0-2 15,3 1 1 1,0-1-5-16,1-2 3 0,6 1-2 16,-1 0-1-16,2 0-1 15,-1-1 1-15,-1-1 3 16,3-1 2-16,1-5-1 15,2 0 4-15,1-6-2 16,2-2-4-16,4-3 2 16,4-2-1-16,5-4-2 15,3 0 2-15,5-3 0 16,2 0 2-16,3-2-11 16,-1-4 8-16,-2 1-8 15,-2-2 1-15,-3-4-1 16,-3-1 0-16,-2-4 5 15,-2-1-5-15,0-2 11 0,-2 0-5 16,-2-12 16-16,3-3 17 16,-3-5 0-16,3-2-5 15,-1-6-4-15,1-1-3 16,-2-3-5-16,3-5-1 16,-1-2 3-16,-4-3-7 15,0-2-4-15,-2 0 1 16,-3-1 5-16,-1-1 2 15,-2-3-1-15,-1-1-8 16,-2-1 2-16,-2-3-3 16,-7-6 5-16,-1 0-5 15,-9-1 21-15,-6-1-6 0,0 1 2 16,-23 0 5-16,-6 4 8 16,-13-1-17-16,-8 3-2 15,-10 1 11-15,-4 4-16 16,-5 2 3-16,1 10-6 15,-2 6-14-15,5 7 6 16,0 9 2-16,6 8-8 16,3 6-1-16,2 2 0 15,6 0-8-15,-1 12-3 16,3 8-7-16,-4 8-5 16,0 6-20-16,0 7-118 15,-21 16-85-15,13-8-233 16,1-12-550-16</inkml:trace>
  <inkml:trace contextRef="#ctx0" brushRef="#br0" timeOffset="42309.93">4456 8406 365 0,'0'0'65'0,"0"0"-19"0,0 0-26 16,-80-48-11-1,52 34-9-15,-2 2 0 0,-4 1-26 16,-3 3 15-16,-3 2-24 15,-1 2-20-15,-2 4-7 16,-2 0 43-16,-2 0 5 16,0 11-3-16,-3 0 1 15,-1 3-13-15,-3 3 3 16,2 2 1-16,-5 1 17 16,1-1-27-16,-4 3 9 15,-3-1-36-15,-2-1 23 16</inkml:trace>
  <inkml:trace contextRef="#ctx0" brushRef="#br0" timeOffset="42865.74">2558 9168 28 0,'-37'110'98'0,"0"15"-13"16,17-6-4-16,12-10 57 15,8-17 1-15,3 2-27 16,18 3 9-16,11 0 1 16,10 4-8-16,9-1 6 15,10-1 3-15,10 3 13 16,7-4 33-16,10-5-45 16,11-10 12-16,9-13-79 15,10-15-37-15,9-12 1 0,4-10 1 16,3-12 0-16,-1-11-2 15,-1-10 6-15,3-5 1 16,-9-20 11-16,-5-9 9 16,-10-11 8-16,-3-13 7 15,-7-10-9-15,-9-15 11 16,-9-7-3-16,-11-7-9 16,-12-3-9-16,-9-4-2 15,-11-8-3-15,-6-8-4 16,-8-7-1-16,-5-9-14 15,-5-15-13-15,1-7 0 16,-6 3-5-16,-6 11 6 0,-5 20-7 16,-5 15-31-16,-15 12-35 15,-4 19-36-15,0 21-35 16,-3 16-12-16,-6 5 1 16,-13-1 11-16,-11-4-10 15,-28 1-29-15,-27 12-13 16,-25 23 10-16,-11 8-81 15,5 36 78-15,11 12 32 16,14 9-64-16,9 5 53 16,28-15 29-16,22-5-19 0</inkml:trace>
  <inkml:trace contextRef="#ctx0" brushRef="#br0" timeOffset="44562.03">13739 9854 722 0,'0'0'144'16,"0"0"-86"-16,52-107-14 16,-20 53 35-16,11-17-5 15,9-16-25-15,8-15-6 16,3-2 1-16,-10 18 5 16,-12 22-11-16,-12 22-5 15,0 4 5-15,4-5-5 16,5-5 4-16,4-4-4 15,1 2-4-15,-1 4 10 0,-2 2-7 16,-1 5 0-16,0 3-8 16,-1 8-7-16,-3 5-4 15,-5 9-4-15,-2 4 0 16,0 8-8-16,-1 2 0 16,-1 0 0-16,4 1 8 15,1 8-2-15,0-1-6 16,3 3 8-16,1-2-8 15,-1 2 12-15,-1 2 3 16,1 2 1-16,-1 5 2 16,0 4 3-16,-3 2 5 15,0 3 0-15,-2 5-9 16,-1 0 3-16,-4 5 11 16,0 1 3-16,1 4-6 15,0 5-10-15,1 5 5 0,5 15 4 16,1 14-3-16,-4-5-5 15,-3-11 2-15,-6-9-2 16,-2-15-7-16,2 3-4 16,4 5-2-16,2-4 2 15,-2-5 3-15,0 0-11 16,1-6 8-16,-2-2-2 16,-1-3-6-16,4 1 5 15,-2-3-5-15,2 0 5 16,1 1-5-16,0 0 0 0,5 2 0 15,2-1 1-15,2 1 4 16,-1-1-6-16,-1 1 2 16,3 1 14-16,-2 0 8 15,0-3-2-15,-1-3 0 16,1-3-9-16,0-4-4 16,-1-3 5-16,6-3 6 15,-1-3-9-15,2-3 2 16,3 0-1-16,3-1 7 15,3-2-4-15,1 0 22 16,3-2-19-16,-3 0 0 16,2-3-5-16,1 0-1 15,-3 0-10-15,2 0 5 16,0 0 4-16,0-6 6 16,2-4-3-16,1-2 4 0,2 0 10 15,1-2-3-15,3-3-2 16,1-1-4-16,-2 1-5 15,1 0-4-15,-4-2-3 16,-3 2 1-16,-4-2 1 16,-6-1-2-16,-2-3 5 15,-8-4 9-15,-2-7 3 16,-4-6 0-16,-2-19 1 16,4-26-2-16,4-22-7 15,-4-9-5-15,1-2-1 16,-6 9 2-16,-6 8-6 15,-6 8 0-15,-3 4 6 16,-4 8 3-16,-5 14 2 0,0 12-7 16,0 13-1-16,-1 5-3 15,-8-2-6-15,-1-1-1 16,-4 1 0-16,-2 9 0 16,-5 7-30-16,-7 11-89 15,-23 12-162-15,2 0-333 16,5 8-68-16</inkml:trace>
  <inkml:trace contextRef="#ctx0" brushRef="#br0" timeOffset="44721.57">17793 9022 834 0,'0'0'805'0,"0"0"-712"15,0 0-93-15,0 0-202 16,-85 60-291-16</inkml:trace>
</inkml:ink>
</file>

<file path=ppt/ink/ink1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04-06T05:23:30.260"/>
    </inkml:context>
    <inkml:brush xml:id="br0">
      <inkml:brushProperty name="width" value="0.05292" units="cm"/>
      <inkml:brushProperty name="height" value="0.05292" units="cm"/>
      <inkml:brushProperty name="color" value="#FF0000"/>
    </inkml:brush>
  </inkml:definitions>
  <inkml:trace contextRef="#ctx0" brushRef="#br0">8244 7047 971 0,'0'0'229'0,"0"0"-12"16,0 0-32-16,0 0-82 15,21-47-21-15,10 24-23 16,8-5-18-16,9-2-22 0,1 0-11 16,2 2-8-1,-6 5-8-15,-7 6-84 0,-3 11-162 16,-13 5-56-16,-11 1-207 0</inkml:trace>
  <inkml:trace contextRef="#ctx0" brushRef="#br0" timeOffset="171.07">8299 7143 715 0,'0'0'174'15,"0"0"5"-15,0 0-52 16,0 0-59-16,0 0-13 0,0 0 86 15,143-90-42 1,-29 15-66-16,-2 3-33 0,-8 2-86 16,-34 25-104-16,-34 16-324 0</inkml:trace>
  <inkml:trace contextRef="#ctx0" brushRef="#br0" timeOffset="402.5">8577 6592 1242 0,'0'0'159'15,"0"0"-102"-15,0 0-29 0,0 0 24 16,149-50 47 0,-31 34 28-16,7 10-28 0,-16 6-30 15,-34 12-12-15,-40 16-29 16,-12 19-15-16,-23 34-13 15,-45 49 0-15,-52 34-35 16,-6-26-258-16,-12-22-386 0</inkml:trace>
  <inkml:trace contextRef="#ctx0" brushRef="#br0" timeOffset="1409.25">7372 6404 804 0,'0'0'135'0,"0"0"-98"0,0 0 4 16,-47 111 11-16,25-52 4 15,-2 3 2-15,3 1-16 16,2-3-19-16,4-5-13 15,5-8-10-15,2-6 0 16,5-9 0-16,3-10-110 16,0-14-224-16</inkml:trace>
  <inkml:trace contextRef="#ctx0" brushRef="#br0" timeOffset="1731.96">7239 6372 848 0,'0'0'122'16,"0"0"-88"-16,0 0-24 16,0 0 1-16,-49 92 11 15,28-56 3 1,0 3-2-16,-1-4-6 0,2-2-8 15,2-9-8-15,8-7 5 16,0-11 6-16,8-6 67 16,2-4 20-16,0-20-43 15,16-7-31-15,10-8-15 0,9-2 2 16,12 4-11-16,20 9-1 16,28 20 0-16,41 23 0 15,-15 16-42-15,-17 13-227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7T11:30:12.685"/>
    </inkml:context>
    <inkml:brush xml:id="br0">
      <inkml:brushProperty name="width" value="0.08" units="cm"/>
      <inkml:brushProperty name="height" value="0.08" units="cm"/>
      <inkml:brushProperty name="color" value="#E71224"/>
    </inkml:brush>
  </inkml:definitions>
  <inkml:trace contextRef="#ctx0" brushRef="#br0">117 635 12340,'0'11'916,"-9"-2"1,5-9-1588,-9 0 335,8 0 134,-12 0 135,6 0 0,-2 0-29,-1 0 60,10 0 0,-7 0 16,4 0-106,5 0 1,-4-7 0,10-1 0,5-3 243,2-5 1,2-8 0,7-5-1,2-4 2,4-9 0,-1 3 1,8-10-1,2 3-6,2 0 1,-4-7 0,-2 7 0,0 2-5,0 2 1,-7 11 0,0 5-1,-6 4 323,-5 2 41,-9 9-237,5 2 1,-9 18 61,0 4-347,0 5 0,0 1 0,0 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7T11:30:13.284"/>
    </inkml:context>
    <inkml:brush xml:id="br0">
      <inkml:brushProperty name="width" value="0.08" units="cm"/>
      <inkml:brushProperty name="height" value="0.08" units="cm"/>
      <inkml:brushProperty name="color" value="#E71224"/>
    </inkml:brush>
  </inkml:definitions>
  <inkml:trace contextRef="#ctx0" brushRef="#br0">1 753 12158,'0'-19'604,"9"-1"0,4 0 1,2-2-427,-1-4 0,10-5 0,-4-9 0,4 0-84,4 1 1,-6-10-1,7-1 1,-3-3-39,1 0 0,-1 9 1,-8-2-1,-3 6-41,-1 7 0,-10-2 1,3 8-37,-5 3 0,-2 9 0,-2 4 0,-5 2-111,-6 5 0,2 1 0,-2 6 1,-3 1 199,-1 3 0,-1 8 0,2 0 0,3 7-62,-2 5 1,-3 1 0,-2-3 0,1 1-5,-1-2 0,7 7 0,-1 0 0,1 2-23,2 0 1,0-2-1,7 4 1,-3-4-25,3-2 1,2 4 0,4-7 0,4-2-76,8-2 0,5-4 0,8-3 1,4-4 22,-1-2 0,8-4 0,-5-12 1,4-6 183,3-5 1,0-2 0,-1-2-1,1-2-74,0-2 1,-7-10 0,0 6 0,0-1-78,-3 4 1,-1 5 40,-9 2 1,0-8 0,0-3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7T11:30:13.932"/>
    </inkml:context>
    <inkml:brush xml:id="br0">
      <inkml:brushProperty name="width" value="0.08" units="cm"/>
      <inkml:brushProperty name="height" value="0.08" units="cm"/>
      <inkml:brushProperty name="color" value="#E71224"/>
    </inkml:brush>
  </inkml:definitions>
  <inkml:trace contextRef="#ctx0" brushRef="#br0">99 250 12158,'0'-20'564,"0"7"0,0 0-439,0-3 0,0-2 0,0-1-51,0-1 1,3 0 0,1 0 43,3 0 0,-1 7 0,-6 0-104,0-2 1,0 4 6,0-3 24,0 10 0,-2 11 1,-2 12-1,-5 6 65,-2 3 0,4-4 0,-4 9 0,0 3-77,0 1 1,5-4 0,-5 0 0,2 0-4,4-2 0,-3-2 0,1-9 0,3-1 1,1 1 0,6 0-143,3 0 0,5-9 1,9-7 65,0-8 0,2-1 0,2-8 0,2-2 54,-1-3 0,-3-2 0,-2 3 0,-1 1-32,1 3 1,-7 0-1,1-5 1,1 3-8,3 2 1,-5 6 0,0-4 0,0 0 0,-2 0 0,7 7-88,-5-3 0,5 5-3,2 2 1,-9 2-1,-5 5 143,-4 6 1,-2 4 0,0 3 16,0 0 1,0-7 0,0 0 0,0 3-53,0 2 1,-2 1 0,-2 1 0,-5 0 22,-2 0 1,0 0 0,-4 2 0,1 2-7,-1 2 0,-3 1 1,-2-7-1,1-1-39,-1 1 0,-7 0 0,1-2 0,2-3 33,2-2 0,2-2 0,0 2 0,0-6 17,0-5 0,1 5 0,-1-1-75,0-1 1,2-5-62,5-7 1,4 3 0,9-9-1,0-3 67,0-1 1,7 3 37,0 1 1,8-9-1,-4-9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7T11:30:14.584"/>
    </inkml:context>
    <inkml:brush xml:id="br0">
      <inkml:brushProperty name="width" value="0.08" units="cm"/>
      <inkml:brushProperty name="height" value="0.08" units="cm"/>
      <inkml:brushProperty name="color" value="#E71224"/>
    </inkml:brush>
  </inkml:definitions>
  <inkml:trace contextRef="#ctx0" brushRef="#br0">298 595 12170,'0'11'352,"0"-2"1,0-12-396,0-3 1,-7-5 0,0-9 42,3 0 0,0 0 1,-1 1-1,-1-1 0,1 0 0,1 0 0,-1 0 1,-3-2-19,-4-4 1,6 4 0,-5-5-1,0 3-10,0-2 0,-2 4 0,-7-7 1,2 3 2,5-1 1,-5-1 0,5 3 0,-4-1-3,-3 2 0,7 2 0,-1 2-221,-1 0 104,6 9 139,0 2 0,9 18 0,0 4 0,2 5-11,5 2 0,2 0 0,6 2 1,-1 2-3,1 2 1,3 7 0,1-4 0,1 2 10,0 4 1,0-4 0,0 0 0,-1-1-1,1 1 0,2 0 1,3 4-1,3-2-5,3 3 0,-5-6 0,5 3 0,-2 3 3,-5 1 1,5-4-1,-3-2 1,-2 0 10,-2 0 0,-2-7 0,-2 2 1,-3-4-68,-2-2 0,1-9 46,5-4 0,1-7 0,-2-7 1,0-8 123,1-9 1,-3-1-1,10-8 1,-4-2 5,-2-2 1,0-3 0,2 0 0,0 1 2,-2-1 1,4 7 0,-13 2 0,2 0 123,0 1 1,-8 5-133,1-1 1,5 4 0,0 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7T11:31:08.201"/>
    </inkml:context>
    <inkml:brush xml:id="br0">
      <inkml:brushProperty name="width" value="0.035" units="cm"/>
      <inkml:brushProperty name="height" value="0.035" units="cm"/>
      <inkml:brushProperty name="color" value="#E71224"/>
    </inkml:brush>
  </inkml:definitions>
  <inkml:trace contextRef="#ctx0" brushRef="#br0">7313 64 24575,'-95'-17'0,"-1"-1"0,16 6 0,1 4 0,1 3 0,-1 3 0,-5 0 0,-5 4 0,12 3 0,-5 3 0,-3 2-731,13-1 0,-2 1 0,-1 1 1,-2 0-1,-7 3 0,-3 0 1,0 2-1,-3 0 731,12 0 0,-2 0 0,-1 1 0,0 0 0,0 0 0,0 0 0,-1 0 0,1 0 0,-1 0 0,0 1-226,-3-1 0,-1 1 1,0 1-1,0-1 1,0-1-1,-1 1 1,1-1-1,-1 1 1,0-1-1,1 1 226,-2 1 0,1 0 0,0 1 0,0-1 0,0 1 0,-2-1 0,1 1 0,-1-1 0,0 1 0,1 1 0,1 0 0,-1 1 0,1 1 0,0-1 0,0 1 0,0-1 0,-1 1 0,1 0 0,-1 0 0,0 1 0,-2 0 0,0 1 0,0 0 0,0 0 0,1 1 0,1-1 0,0 0 0,0 0 0,1 1 0,-1-1 0,1 1 0,0 0 0,-1 1 0,1-1 0,1 1 0,0-1 0,1 0 0,0 0 0,0 1 0,1 1 0,2 2 0,0 0 0,1 1 0,0 0 0,-1 0 0,1-1 0,0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1-17T11:36:18.591"/>
    </inkml:context>
    <inkml:brush xml:id="br0">
      <inkml:brushProperty name="width" value="0.06" units="cm"/>
      <inkml:brushProperty name="height" value="0.06" units="cm"/>
      <inkml:brushProperty name="color" value="#E71224"/>
    </inkml:brush>
  </inkml:definitions>
  <inkml:trace contextRef="#ctx0" brushRef="#br0">406 202 9194,'0'-26'0,"-1"2"0,-5 1 0,5 1 0,-6 4 0,2 1 0,-1 3 0,-1 9 0,4 1 0,-2 8 0,-2 6 0,3 11 0,-1 7 0,2 7 0,1 6 0,0 11 0,-1 5 0,-2 4 0,-1 8 0,6 4 0,0 7 0,0 9 0,0-1 0,2 11 0,2-4 0,1-1 0,9 0 0,-1-6 0,8-10 0,4-15 0,-5-15 0,6-11 0,4-13 0,5-10 0,-2-16 0,5-14 0,-2-10 0,1-8 0,8-8 0,-2-10 0,4-5 0,-2-4 0,-3-1 0,-1-3 0,-4-1 0,-4-1 0,-4-1 0,-5 6 0,-8-1 0,-9 1 0,-5-2 0,-4 0 0,-5-1 0,-9 5 0,-6 2 0,-9-1 0,-2 4 0,-4 1 0,-3 4 0,-7 10 0,1 7 0,-1 5 0,-7 9 0,-1 0 0,-3 7 0,1 7 0,5 12 0,-5 8 0,-2 11 0,-2 9 0,0 5 0,2 7 0,2 0 0,0 6 0,-5 3 0</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04-06T04:16:53.902"/>
    </inkml:context>
    <inkml:brush xml:id="br0">
      <inkml:brushProperty name="width" value="0.05292" units="cm"/>
      <inkml:brushProperty name="height" value="0.05292" units="cm"/>
      <inkml:brushProperty name="color" value="#FF0000"/>
    </inkml:brush>
  </inkml:definitions>
  <inkml:trace contextRef="#ctx0" brushRef="#br0">18869 16719 1370 0,'0'0'266'16,"0"0"-195"-16,0 0-49 16,-21-7 37-16,21 7 33 15,0-2-42-15,3 1-23 16,13-2-2-16,8-1-8 16,6-5-6-16,1-1-5 15,4 0-6-15,0-2-26 16,-2 2-58-16,2 0-46 15,6 0-124-15,-7 3-37 16,-8 3-72-16</inkml:trace>
  <inkml:trace contextRef="#ctx0" brushRef="#br0" timeOffset="219.72">18974 16924 1162 0,'0'0'225'16,"0"0"-173"-16,0 0-39 16,0 0-1-16,0 0 82 15,0 0-17-15,0 0-40 16,104-52-21-16,-64 27-15 16,4-2-1-16,-1-2-63 0,8-7-139 15,-13 5-75-15,-11 6-132 16</inkml:trace>
  <inkml:trace contextRef="#ctx0" brushRef="#br0" timeOffset="620.29">18927 16416 1279 0,'0'0'169'15,"0"0"-122"-15,0 0-34 0,0 0 52 16,0 0 62-16,-85-14-57 16,54 31-23-16,-4 3 11 15,-1 6 5-15,0 7-11 16,1 4-4-16,1 6-14 15,4 5-9-15,7 5 0 16,6 4 1-16,9 1 1 16,8 0-11-16,3-7-3 15,25-1-5-15,14-9 2 16,25-6-3-16,24-12-5 16,27-16 7-16,9-7-2 15,-2-20-7-15,-11-13-11 16,-15-6-2-16,-18 1-51 0,4-8-101 15,-25 10-122 1,-18 8-429-16</inkml:trace>
  <inkml:trace contextRef="#ctx0" brushRef="#br0" timeOffset="5577.84">3698 10062 1064 0,'0'0'168'15,"0"0"-116"-15,0 0-24 16,0 0-16-16,0 0-2 16,0 0 3-16,63-46 0 15,-41 37-13-15,3 2 0 16,-1 4-7-16,-1 0-35 16,-7 3-113-16,-7 0-89 15,-9 0-244-15</inkml:trace>
  <inkml:trace contextRef="#ctx0" brushRef="#br0" timeOffset="5751.59">3486 10258 833 0,'0'0'151'0,"0"0"-87"16,0 0-26-16,0 0-4 15,81-75 0-15,-36 41-14 16,7-6-13-16,7-2-7 15,23-21-31-15,-15 12-209 16,-16 6-613-16</inkml:trace>
  <inkml:trace contextRef="#ctx0" brushRef="#br0" timeOffset="6004.52">3662 9774 990 0,'0'0'149'16,"0"0"-45"-16,0 0-66 15,0 0-20-15,0 0 45 16,82 25 41-16,-46-13 1 16,-1 7-37-16,-3 3-30 15,-13 11-17-15,-19 21-14 16,-31 30-6-16,-63 44-1 0,-57 37-7 15,-48 19-88 1,31-39-185-16,16-30-490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4095" units="deg"/>
          <inkml:channel name="T" type="integer" max="2.14748E9" units="dev"/>
        </inkml:traceFormat>
        <inkml:channelProperties>
          <inkml:channelProperty channel="X" name="resolution" value="1516.99072" units="1/cm"/>
          <inkml:channelProperty channel="Y" name="resolution" value="2427.1853" units="1/cm"/>
          <inkml:channelProperty channel="F" name="resolution" value="11.375" units="1/deg"/>
          <inkml:channelProperty channel="T" name="resolution" value="1" units="1/dev"/>
        </inkml:channelProperties>
      </inkml:inkSource>
      <inkml:timestamp xml:id="ts0" timeString="2024-04-06T04:17:21.476"/>
    </inkml:context>
    <inkml:brush xml:id="br0">
      <inkml:brushProperty name="width" value="0.05292" units="cm"/>
      <inkml:brushProperty name="height" value="0.05292" units="cm"/>
      <inkml:brushProperty name="color" value="#FF0000"/>
    </inkml:brush>
  </inkml:definitions>
  <inkml:trace contextRef="#ctx0" brushRef="#br0">5002 4754 350 0,'0'0'220'16,"0"0"9"-16,0 0-93 15,0 0-44-15,0 0-8 16,0 0-43-16,47-86-28 16,-20 66-12-16,6-3-1 15,7 2-1-15,6 1 1 16,4 6-13-16,9 4-2 16,-12 7-181-16,-16 3-479 0</inkml:trace>
  <inkml:trace contextRef="#ctx0" brushRef="#br0" timeOffset="162.49">4909 4950 1270 0,'0'0'83'0,"0"0"-83"16,0 0 0-16,0 0 21 15,181-97 23-15,4 16-15 16,65-15-28-16,-32 16-1 15,-21 10-290-15</inkml:trace>
  <inkml:trace contextRef="#ctx0" brushRef="#br0" timeOffset="890.16">16782 4311 884 0,'0'0'701'16,"0"0"-528"-16,0 0-42 0,0 0 21 15,0 0-32-15,0 0-43 16,-42-32-34-16,61 28-16 16,9 0-15-16,7-1-10 15,3-1-2-15,-3 1-28 16,-5 0-121-16,-9 4-70 16,-12 1-89-16,-15 0-35 15,-17 8-5-15,-8 3-368 0</inkml:trace>
  <inkml:trace contextRef="#ctx0" brushRef="#br0" timeOffset="1022.73">16535 4424 707 0,'0'0'241'16,"0"0"-51"-16,-78 46-6 0,58-33 10 15,17-4-63 1,3-6-62-16,30-3 2 0,33-3-11 16,42-23-29-16,36-16-31 15,7-8-41-15,-34 9-145 16,-39 9-305-16</inkml:trace>
  <inkml:trace contextRef="#ctx0" brushRef="#br0" timeOffset="1248.95">17079 3934 1661 0,'0'0'207'15,"0"0"-176"-15,0 0-11 0,97 41-5 16,-42-7-5-16,6 21 6 16,-6 24 20-16,-29 28 0 15,-26 14-21-15,-62 0-15 16,-45-6-8-16,-39-14-129 16,24-26-231-16,3-14-354 0</inkml:trace>
  <inkml:trace contextRef="#ctx0" brushRef="#br0" timeOffset="1818.9">15565 3928 1000 0,'0'0'301'16,"0"0"-120"-16,0 0-40 16,0 0-17-16,0 0-17 15,0 0 0-15,0 0-17 16,-14-32-47-16,14 64 7 16,13 13 24-16,3 10-16 0,0 5-26 15,2 2-16-15,-4 0-15 16,-4 0 7-16,-4-1-8 15,-2-5-60-15,2-4-113 16,9-12-80-16,-1-14-299 16,0-23-167-16</inkml:trace>
  <inkml:trace contextRef="#ctx0" brushRef="#br0" timeOffset="2036.37">15719 3923 679 0,'0'0'838'0,"0"0"-667"15,0 0-111-15,0 0-38 16,0 0 23-16,0 0 34 0,0 0 33 16,-3 105 1-16,13-49-40 15,2 3-34-15,0 5-24 16,0 4-14-16,-6-1-1 16,-6-2-19-16,0-5-90 15,-6-7-89-15,-17-13-57 16,-25-16-80-16,7-12-62 15,-8-12-369-15</inkml:trace>
  <inkml:trace contextRef="#ctx0" brushRef="#br0" timeOffset="2346.03">15265 4509 637 0,'0'0'382'0,"0"0"-209"16,0 0-106-16,0 0 56 0,0 0 37 15,136 92-38 1,-42-66-37-16,-3-7-8 0,-6-6-17 15,-14-7-28-15,-17-6-13 16,3 0-8-16,1-13-4 16,-10-9-6-16,-11-9 0 15,-8-12-1-15,-13-16-23 16,-10-1 6-16,-6 0 10 16,-4 4 7-16,-9 19 47 15,1 8 64-15,3 15 34 16,5 14-52-16,4 19-65 15,0 51-28-15,7 37 9 16,16 21 13-16,2 3-11 0,-2-13-11 16,-6-15-8-16,-17-8-172 15,0-28-203-15,-17-22-816 0</inkml:trace>
  <inkml:trace contextRef="#ctx0" brushRef="#br0" timeOffset="2788.65">15220 3188 1431 0,'0'0'310'0,"0"0"-34"16,0 0-66-16,0 0-35 16,0 0-58-16,0 0-71 0,0 0-43 15,0 4-3-15,0 18-2 16,5 12 2-16,4 6-1 16,1 5 1-16,-5 2 0 15,-4-2-64-15,-1 3-108 16,-16 5-89-16,-5-13-212 15,-8-14-229-15</inkml:trace>
  <inkml:trace contextRef="#ctx0" brushRef="#br0" timeOffset="2976.65">14646 3198 1547 0,'0'0'217'16,"0"0"-162"-16,0 0-23 0,87-59-18 15,0 36 21-15,36-3 3 16,10 6-12-16,-8 9-14 16,-28 9-12-16,-35 2-70 15,7 0-190-15,-22 0-292 16,-4 2-101-16</inkml:trace>
  <inkml:trace contextRef="#ctx0" brushRef="#br0" timeOffset="3328.37">15505 3059 1114 0,'0'0'174'0,"0"0"-99"15,0 0-53-15,0 0-15 0,0 0 27 16,0 0 5-16,0 0 25 16,12 44-16-16,2-34-3 15,0-3-26-15,-2-3 3 16,-2-4-5-16,-2 0 15 15,-3 0 43-15,-2-11 1 16,0-6-41-16,-3 1-6 16,0-1 2-16,0 2 25 15,0 4 12-15,-8 4 10 16,0 2-8-16,-1 5 16 16,1 0-35-16,-4 0-34 15,0 14-11-15,-2 6-6 16,3 5-1-16,5 1-11 0,6 8 0 15,0-3-1 1,6 1-58-16,13-2-123 0,22-1-56 16,-6-9-231-16,-3-10-124 0</inkml:trace>
  <inkml:trace contextRef="#ctx0" brushRef="#br0" timeOffset="3967.19">15719 3071 1141 0,'0'0'179'0,"0"0"-25"16,0 0-99-16,0 0 6 16,0 0-16-16,0 0-13 15,0 0-10-15,82-59-8 0,-69 59-14 16,-1 0-8 0,-6 8 8-16,-6 7 16 0,0 7-5 15,-15 5 1-15,-14 5 4 16,-9 0-6-16,-1-1-9 15,2-5 5-15,8-4-6 16,10-10 0-16,12-5-7 16,7-7-34-16,6 0-44 15,20-16 7-15,9-9 47 16,8-9-28-16,-4 0 40 16,-5-2 19-16,-7 2 7 15,-10 4 11-15,-6 2 21 16,-6 3 23-16,-2 5 5 15,-3 4-13-15,0 6 28 0,-3 3 10 16,0 4-26-16,-2 3-13 16,1 0-15-16,-4 1-32 15,4 14-6-15,-2 4-1 16,4 5-7-16,2 3 8 16,0-1-1-16,9 1 0 15,12-5-5-15,6-4 6 16,3-7-2-16,4-6-6 15,1-5 8-15,-1-10 6 16,-3-13 6-16,-2-11-11 16,-4-9 10-16,-4-24-2 15,-6 1 1-15,-4-5 4 16,-6 5 31-16,-4 24 94 0,-1 6 2 16,0 17-6-1,0 11-50-15,0 8-57 0,0 0-28 16,5 22-43-16,9 12 35 15,8 14 8-15,6 6 1 16,2 3-1-16,0-3-10 16,-5-3-168-16,-8 4-77 15,-6-12-301-15,-11-12-584 0</inkml:trace>
  <inkml:trace contextRef="#ctx0" brushRef="#br0" timeOffset="4152.68">15778 2968 1753 0,'0'0'347'16,"97"-6"-284"-16,28-18-26 16,26-7-4-16,6-5-13 15,-21 0-9-15,-32 7-11 16,-37 8-57-16,-34 3-588 0</inkml:trace>
  <inkml:trace contextRef="#ctx0" brushRef="#br0" timeOffset="4702.71">9036 4288 1377 0,'0'0'221'0,"0"0"-93"0,0 0-76 15,0 0-40 1,0 0-12-16,0 0-6 0,0 0 6 15,15 68 1-15,-1-33 0 16,-5 2-1-16,-4 6-49 16,-3-8-174-16,-2-15-299 0</inkml:trace>
  <inkml:trace contextRef="#ctx0" brushRef="#br0" timeOffset="4869.72">8893 3918 1001 0,'0'0'126'15,"0"0"-117"-15,0 0-8 0,0 0 6 16,112 75-7-16,-61-43-39 16,-3-3-185-16</inkml:trace>
  <inkml:trace contextRef="#ctx0" brushRef="#br0" timeOffset="6322.9">9230 4146 1213 0,'0'0'183'0,"0"0"-83"0,0 0-69 15,0 0-14-15,0 0 24 0,-16 72 10 16,16-47-12-16,1-1-14 15,7 0-13-15,0-2-11 16,2-5 0-16,-5-5 1 16,2-1-2-16,-4-7-23 15,1-2-34-15,-1-2 18 16,-2-6 15-16,-1-14 7 16,0-11 17-16,0-7 0 15,0-5 35-15,0 2-24 16,0 4 17-16,0 11-12 15,6 7-1-15,2 6-5 16,0 6-4-16,2 4-6 16,1 3-5-16,4 0 5 0,2 13 0 15,4 4 20-15,-1 4-12 16,0 3 2-16,-1 1-9 16,-3-1 5-16,-3-5-6 15,-4-3 2-15,-3-6-2 16,-3-5 1-16,-3-5 0 15,3 0 11-15,-3-11 15 16,2-14-16-16,0-8-11 16,3-4 11-16,2 0-3 15,2 2-8-15,4 9 0 16,1 6 0-16,-3 7 1 16,0 7-1-16,-2 4-7 15,3 2-9-15,-1 5 16 16,1 11 1-16,5 1 6 15,0 3-1-15,0 2-4 0,3-3-1 16,-2-2-1-16,3-3-1 16,3-5-5-16,1-6-24 15,1-3-43-15,0-3-47 16,0-14 23-16,-2-7 3 16,-6-4 20-16,-5-4 46 15,-1 0 28-15,-5 0 10 16,-6 4 37-16,-1 3 19 15,0 6 14-15,0 9-4 16,0 6-3-16,0 1-15 16,0 3-19-16,-3 3-37 15,-2 14-1-15,-1 7 11 0,-3 6-11 16,1 5-1-16,1-2 1 16,4-2-1-16,3-6-1 15,0-5 1-15,0-4-8 16,2-5-8-16,6-8-29 15,3-3-16-15,1 0-3 16,4-8 28-16,1-12 30 16,2-8 6-16,2-8 10 15,-1-1 0-15,-1 0-4 16,-2 7-6-16,-3 7 14 16,-5 11 4-16,-2 8-13 15,-2 4-5-15,-1 0-15 16,2 12 15-16,2 8 21 15,4 1-10-15,0 3-3 16,4-2-8-16,-1-3 0 0,3-5-19 16,2-6-46-16,2-8-37 15,0 0-47-15,2-14 13 16,-6-13-2-16,1-4 8 16,-7-9 73-16,-5-1 57 15,-2-2 41-15,-4 5 31 16,-1 7 69-16,0 9-39 15,0 9-55-15,0 6 10 16,0 6-14-16,-1 1-14 16,-5 0-29-16,3 7-1 15,2 7-10-15,-1 2 1 16,2 1-3-16,0 0-6 16,0-8-6-16,2-2-14 0,3-6 3 15,3-1-8-15,0 0 5 16,-1-11 39-16,0-4 13 15,-1-7 15-15,-3 2 33 16,-1-2 43-16,-2 3 29 16,0 8 18-16,0 5-38 15,0 6-47-15,0 0-66 16,4 12-34-16,9 17 33 16,4 13 1-16,7 21 1 15,-3 1 0-15,-2 3 6 16,-1 2 0-16,-12-11-7 15,-3 5-7-15,-3-8 7 16,-5-7 6-16,-15-12-5 0,-2-13 10 16,-7-12-11-16,2-11-18 15,-1-6 17-15,1-23 1 16,3-23 0-16,7-2 0 16,6-7-11-16,9-2 2 15,2 12 0-15,11-2 8 16,10 12-19-16,6 12-55 15,4 7-52-15,3 10 2 16,2 2-15-16,15 5-73 16,-11 3-16-16,-7-1-394 0</inkml:trace>
  <inkml:trace contextRef="#ctx0" brushRef="#br0" timeOffset="6706.55">10610 3742 64 0,'0'0'119'16,"0"0"-19"-16,0 0-35 16,0 0-33-16,0 0 4 15,0 0-10-15,0 0 41 16,70 8 4-16,-51-8-6 16,1-11 19-16,-4-4 2 15,2-2 13-15,-4-3-47 16,-5-3 21-16,-2 1 34 15,-4-2-10-15,-3 4 8 0,0 2 63 16,-5 4-3 0,-8 4-24-16,-2 4-49 0,-7 6-31 15,-8 0-5-15,-5 12-32 16,-2 14-11-16,-1 10 6 16,8 6-7-16,11 5-3 15,10 3-3-15,9 0-5 16,4-3 9-16,18-4-10 15,10-8 0-15,11-9 0 16,5-9-3-16,8-7 2 16,23-10-29-16,-15-13-198 15,-12-6-416-15</inkml:trace>
  <inkml:trace contextRef="#ctx0" brushRef="#br0" timeOffset="6918.74">10343 4202 1555 0,'0'0'197'16,"0"0"-176"-16,0 0-21 16,0 0 12-16,108-28 51 15,-45 7-28-15,6-5-29 16,1 1-6-16,11-6-92 15,-19 10-404-15,-19-1-505 0</inkml:trace>
  <inkml:trace contextRef="#ctx0" brushRef="#br0" timeOffset="7107.52">10098 4417 1505 0,'0'0'189'0,"0"0"-158"16,0 0-30-16,136-14 11 16,-21-21 29-16,17-3-17 15,-3-3-24-15,-28 5-27 16,-42 15-354-16,-25 2-925 0</inkml:trace>
  <inkml:trace contextRef="#ctx0" brushRef="#br0" timeOffset="8441.84">646 17198 1375 0,'0'0'94'0,"0"0"-94"16,0 0-223-16,0 0 163 15,0 0 43-15,0 0-73 16,88-92-50-16,-69 60-88 0</inkml:trace>
  <inkml:trace contextRef="#ctx0" brushRef="#br0" timeOffset="8628.65">852 17270 1119 0,'0'0'19'0,"0"0"-19"15,0 0-10-15,0 0 10 16,0 0 11-16,67-89-11 16,-50 28-33-16,-6 3-106 15,-4 3-196-15</inkml:trace>
  <inkml:trace contextRef="#ctx0" brushRef="#br0" timeOffset="8841.4">876 16762 1156 0,'0'0'255'15,"0"0"-228"-15,0 0-27 16,0 0 0-16,0 0 6 15,83 26 20-15,-50 1 0 16,-1 10-11-16,-6 8-9 16,-8 19-6-16,-18 37-65 15,-3-11-150-15,-24-4-396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79D94E87-174E-4645-A1B4-6FD7F8DDC90E}" type="datetimeFigureOut">
              <a:rPr lang="en-IN" smtClean="0"/>
              <a:t>17/01/26</a:t>
            </a:fld>
            <a:endParaRPr lang="en-IN"/>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9A72551D-67D7-44EA-BF0C-246838C0E902}" type="slidenum">
              <a:rPr lang="en-IN" smtClean="0"/>
              <a:t>‹#›</a:t>
            </a:fld>
            <a:endParaRPr lang="en-IN"/>
          </a:p>
        </p:txBody>
      </p:sp>
    </p:spTree>
    <p:extLst>
      <p:ext uri="{BB962C8B-B14F-4D97-AF65-F5344CB8AC3E}">
        <p14:creationId xmlns:p14="http://schemas.microsoft.com/office/powerpoint/2010/main" val="1331226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44d658b016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44d658b016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62715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44d658b016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244d658b016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For reading for the students</a:t>
            </a:r>
            <a:r>
              <a:rPr lang="en-US" dirty="0"/>
              <a:t>The </a:t>
            </a:r>
            <a:r>
              <a:rPr lang="en-US" b="1" dirty="0"/>
              <a:t>Turing Test</a:t>
            </a:r>
            <a:r>
              <a:rPr lang="en-US" dirty="0"/>
              <a:t>, proposed by British mathematician and logician </a:t>
            </a:r>
            <a:r>
              <a:rPr lang="en-US" b="1" dirty="0"/>
              <a:t>Alan Turing</a:t>
            </a:r>
            <a:r>
              <a:rPr lang="en-US" dirty="0"/>
              <a:t> in his seminal 1950 paper </a:t>
            </a:r>
            <a:r>
              <a:rPr lang="en-US" i="1" dirty="0"/>
              <a:t>"Computing Machinery and Intelligence"</a:t>
            </a:r>
            <a:r>
              <a:rPr lang="en-US" dirty="0"/>
              <a:t>, is a method to determine whether a machine can exhibit </a:t>
            </a:r>
            <a:r>
              <a:rPr lang="en-US" b="1" dirty="0"/>
              <a:t>intelligent behavior indistinguishable from that of a human</a:t>
            </a:r>
            <a:r>
              <a:rPr lang="en-US" dirty="0"/>
              <a:t>.</a:t>
            </a:r>
            <a:endParaRPr dirty="0"/>
          </a:p>
        </p:txBody>
      </p:sp>
    </p:spTree>
    <p:extLst>
      <p:ext uri="{BB962C8B-B14F-4D97-AF65-F5344CB8AC3E}">
        <p14:creationId xmlns:p14="http://schemas.microsoft.com/office/powerpoint/2010/main" val="2250997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4d658b016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244d658b016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5231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44d658b016_0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44d658b016_0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As the amount of data grows, traditional learning algo do not give better performance. Larger (means deeper) the NN, better the performance, as the amount of data grows. </a:t>
            </a:r>
            <a:endParaRPr dirty="0"/>
          </a:p>
        </p:txBody>
      </p:sp>
    </p:spTree>
    <p:extLst>
      <p:ext uri="{BB962C8B-B14F-4D97-AF65-F5344CB8AC3E}">
        <p14:creationId xmlns:p14="http://schemas.microsoft.com/office/powerpoint/2010/main" val="16209419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9A72551D-67D7-44EA-BF0C-246838C0E902}" type="slidenum">
              <a:rPr lang="en-IN" smtClean="0"/>
              <a:t>16</a:t>
            </a:fld>
            <a:endParaRPr lang="en-IN"/>
          </a:p>
        </p:txBody>
      </p:sp>
    </p:spTree>
    <p:extLst>
      <p:ext uri="{BB962C8B-B14F-4D97-AF65-F5344CB8AC3E}">
        <p14:creationId xmlns:p14="http://schemas.microsoft.com/office/powerpoint/2010/main" val="8587987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Stable Diffusion</a:t>
            </a:r>
            <a:r>
              <a:rPr lang="en-US" dirty="0"/>
              <a:t> is a </a:t>
            </a:r>
            <a:r>
              <a:rPr lang="en-US" b="1" dirty="0"/>
              <a:t>deep generative model</a:t>
            </a:r>
            <a:r>
              <a:rPr lang="en-US" dirty="0"/>
              <a:t> that creates realistic images from text prompts. It belongs to the family of </a:t>
            </a:r>
            <a:r>
              <a:rPr lang="en-US" b="1" dirty="0"/>
              <a:t>latent diffusion models (LDMs)</a:t>
            </a:r>
            <a:r>
              <a:rPr lang="en-US" dirty="0"/>
              <a:t> and was released by </a:t>
            </a:r>
            <a:r>
              <a:rPr lang="en-US" b="1" dirty="0"/>
              <a:t>Stability AI</a:t>
            </a:r>
            <a:r>
              <a:rPr lang="en-US" dirty="0"/>
              <a:t> in collaboration with researchers from LMU Munich and Runway in </a:t>
            </a:r>
            <a:r>
              <a:rPr lang="en-US" b="1" dirty="0"/>
              <a:t>2022</a:t>
            </a:r>
            <a:r>
              <a:rPr lang="en-US" dirty="0"/>
              <a:t>.</a:t>
            </a:r>
          </a:p>
          <a:p>
            <a:r>
              <a:rPr lang="en-US" b="1" dirty="0"/>
              <a:t>Stable Diffusion</a:t>
            </a:r>
            <a:r>
              <a:rPr lang="en-US" dirty="0"/>
              <a:t> generates images by "diffusing" noise and then "de-noising" it based on your text prompt, all within a </a:t>
            </a:r>
            <a:r>
              <a:rPr lang="en-US" b="1" dirty="0"/>
              <a:t>compressed latent space</a:t>
            </a:r>
            <a:r>
              <a:rPr lang="en-US" dirty="0"/>
              <a:t> — making it faster and more efficient than earlier pixel-space models.</a:t>
            </a:r>
            <a:endParaRPr lang="en-IN" dirty="0"/>
          </a:p>
        </p:txBody>
      </p:sp>
      <p:sp>
        <p:nvSpPr>
          <p:cNvPr id="4" name="Slide Number Placeholder 3"/>
          <p:cNvSpPr>
            <a:spLocks noGrp="1"/>
          </p:cNvSpPr>
          <p:nvPr>
            <p:ph type="sldNum" sz="quarter" idx="10"/>
          </p:nvPr>
        </p:nvSpPr>
        <p:spPr/>
        <p:txBody>
          <a:bodyPr/>
          <a:lstStyle/>
          <a:p>
            <a:fld id="{9A72551D-67D7-44EA-BF0C-246838C0E902}" type="slidenum">
              <a:rPr lang="en-IN" smtClean="0"/>
              <a:t>21</a:t>
            </a:fld>
            <a:endParaRPr lang="en-IN"/>
          </a:p>
        </p:txBody>
      </p:sp>
    </p:spTree>
    <p:extLst>
      <p:ext uri="{BB962C8B-B14F-4D97-AF65-F5344CB8AC3E}">
        <p14:creationId xmlns:p14="http://schemas.microsoft.com/office/powerpoint/2010/main" val="28977733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9986dc0089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9986dc008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33015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44d658b016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244d658b016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Highlight that the input for each of the above are unstructured data like images, text, and web stream clicks. It also involves, looking for a pattern</a:t>
            </a:r>
            <a:endParaRPr/>
          </a:p>
          <a:p>
            <a:pPr marL="0" lvl="0" indent="0" algn="l" rtl="0">
              <a:spcBef>
                <a:spcPts val="0"/>
              </a:spcBef>
              <a:spcAft>
                <a:spcPts val="0"/>
              </a:spcAft>
              <a:buClr>
                <a:schemeClr val="dk1"/>
              </a:buClr>
              <a:buSzPts val="1100"/>
              <a:buFont typeface="Arial"/>
              <a:buNone/>
            </a:pPr>
            <a:r>
              <a:rPr lang="en"/>
              <a:t>that changes over time, and we need our programs to adapt. The relationship (say between pixels, and abstract categories) may be too complicated,</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6541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4d658b016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44d658b016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55600" algn="l" rtl="0">
              <a:spcBef>
                <a:spcPts val="0"/>
              </a:spcBef>
              <a:spcAft>
                <a:spcPts val="0"/>
              </a:spcAft>
              <a:buSzPts val="2000"/>
              <a:buChar char="●"/>
            </a:pPr>
            <a:r>
              <a:rPr lang="en-US" b="1" dirty="0">
                <a:highlight>
                  <a:schemeClr val="lt1"/>
                </a:highlight>
              </a:rPr>
              <a:t>Dimensionality</a:t>
            </a:r>
            <a:r>
              <a:rPr lang="en-US" dirty="0">
                <a:highlight>
                  <a:schemeClr val="lt1"/>
                </a:highlight>
              </a:rPr>
              <a:t> of data</a:t>
            </a:r>
          </a:p>
          <a:p>
            <a:pPr marL="914400" lvl="1" indent="-330200" algn="l" rtl="0">
              <a:spcBef>
                <a:spcPts val="0"/>
              </a:spcBef>
              <a:spcAft>
                <a:spcPts val="0"/>
              </a:spcAft>
              <a:buSzPts val="1600"/>
              <a:buChar char="○"/>
            </a:pPr>
            <a:r>
              <a:rPr lang="en-US" dirty="0"/>
              <a:t>Each example has the same number of numerical values. This data consist of fixed-length vectors. </a:t>
            </a:r>
            <a:r>
              <a:rPr lang="en-US" dirty="0" err="1"/>
              <a:t>Eg</a:t>
            </a:r>
            <a:r>
              <a:rPr lang="en-US" dirty="0"/>
              <a:t>: Image</a:t>
            </a:r>
          </a:p>
          <a:p>
            <a:pPr marL="914400" lvl="1" indent="-330200" algn="l" rtl="0">
              <a:spcBef>
                <a:spcPts val="0"/>
              </a:spcBef>
              <a:spcAft>
                <a:spcPts val="0"/>
              </a:spcAft>
              <a:buSzPts val="1600"/>
              <a:buChar char="○"/>
            </a:pPr>
            <a:r>
              <a:rPr lang="en-US" dirty="0"/>
              <a:t>The constant length of the vectors as the dimensionality of the data. </a:t>
            </a:r>
          </a:p>
          <a:p>
            <a:pPr marL="914400" lvl="1" indent="-330200" algn="l" rtl="0">
              <a:spcBef>
                <a:spcPts val="0"/>
              </a:spcBef>
              <a:spcAft>
                <a:spcPts val="0"/>
              </a:spcAft>
              <a:buSzPts val="1600"/>
              <a:buChar char="○"/>
            </a:pPr>
            <a:r>
              <a:rPr lang="en-US" dirty="0"/>
              <a:t>Text data has varying-length data.</a:t>
            </a:r>
          </a:p>
          <a:p>
            <a:pPr marL="457200" lvl="0" indent="-355600" algn="l" rtl="0">
              <a:spcBef>
                <a:spcPts val="0"/>
              </a:spcBef>
              <a:spcAft>
                <a:spcPts val="0"/>
              </a:spcAft>
              <a:buSzPts val="2000"/>
              <a:buChar char="●"/>
            </a:pPr>
            <a:r>
              <a:rPr lang="en-US" dirty="0"/>
              <a:t>Optimization Algorithm is an algorithm capable of </a:t>
            </a:r>
            <a:r>
              <a:rPr lang="en-US" b="1" dirty="0"/>
              <a:t>searching for the best possible parameters</a:t>
            </a:r>
            <a:r>
              <a:rPr lang="en-US" dirty="0"/>
              <a:t> for </a:t>
            </a:r>
            <a:r>
              <a:rPr lang="en-US" b="1" dirty="0"/>
              <a:t>minimizing the loss function</a:t>
            </a:r>
            <a:r>
              <a:rPr lang="en-US" dirty="0"/>
              <a:t>. </a:t>
            </a:r>
          </a:p>
          <a:p>
            <a:pPr marL="457200" lvl="0" indent="-355600" algn="l" rtl="0">
              <a:spcBef>
                <a:spcPts val="0"/>
              </a:spcBef>
              <a:spcAft>
                <a:spcPts val="0"/>
              </a:spcAft>
              <a:buSzPts val="2000"/>
              <a:buChar char="●"/>
            </a:pPr>
            <a:r>
              <a:rPr lang="en-US" dirty="0"/>
              <a:t>Popular optimization algorithms for deep learning are based on an approach called </a:t>
            </a:r>
            <a:r>
              <a:rPr lang="en-US" b="1" dirty="0"/>
              <a:t>gradient descent</a:t>
            </a:r>
            <a:r>
              <a:rPr lang="en-US" dirty="0"/>
              <a:t>.</a:t>
            </a:r>
          </a:p>
          <a:p>
            <a:pPr marL="0" lvl="0" indent="0" algn="l" rtl="0">
              <a:spcBef>
                <a:spcPts val="1200"/>
              </a:spcBef>
              <a:spcAft>
                <a:spcPts val="1200"/>
              </a:spcAft>
              <a:buNone/>
            </a:pPr>
            <a:endParaRPr lang="en-US" dirty="0"/>
          </a:p>
          <a:p>
            <a:pPr marL="914400" lvl="1" indent="-330200" algn="l" rtl="0">
              <a:spcBef>
                <a:spcPts val="0"/>
              </a:spcBef>
              <a:spcAft>
                <a:spcPts val="0"/>
              </a:spcAft>
              <a:buSzPts val="1600"/>
              <a:buChar char="○"/>
            </a:pPr>
            <a:endParaRPr lang="en-US" dirty="0"/>
          </a:p>
        </p:txBody>
      </p:sp>
    </p:spTree>
    <p:extLst>
      <p:ext uri="{BB962C8B-B14F-4D97-AF65-F5344CB8AC3E}">
        <p14:creationId xmlns:p14="http://schemas.microsoft.com/office/powerpoint/2010/main" val="871513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5" name="Google Shape;275;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 We need the right data. – The data they handle might include bias (from multiple sources) which the model can capture, this can result in undesired consequences. </a:t>
            </a: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234299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3" name="Google Shape;28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97424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44d658b016_0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44d658b016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Talk about each topic in 1 or 2 sentences. </a:t>
            </a:r>
            <a:endParaRPr/>
          </a:p>
        </p:txBody>
      </p:sp>
    </p:spTree>
    <p:extLst>
      <p:ext uri="{BB962C8B-B14F-4D97-AF65-F5344CB8AC3E}">
        <p14:creationId xmlns:p14="http://schemas.microsoft.com/office/powerpoint/2010/main" val="1707680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Wake word is Alexa, Hey Siri, Hey Google,</a:t>
            </a:r>
            <a:endParaRPr/>
          </a:p>
          <a:p>
            <a:pPr marL="0" lvl="0" indent="0" algn="l" rtl="0">
              <a:lnSpc>
                <a:spcPct val="100000"/>
              </a:lnSpc>
              <a:spcBef>
                <a:spcPts val="0"/>
              </a:spcBef>
              <a:spcAft>
                <a:spcPts val="0"/>
              </a:spcAft>
              <a:buSzPts val="1100"/>
              <a:buNone/>
            </a:pPr>
            <a:r>
              <a:rPr lang="en"/>
              <a:t>Another example of face recognition where input is image and output is again yes/no. Finger print recognition</a:t>
            </a:r>
            <a:endParaRPr/>
          </a:p>
        </p:txBody>
      </p:sp>
    </p:spTree>
    <p:extLst>
      <p:ext uri="{BB962C8B-B14F-4D97-AF65-F5344CB8AC3E}">
        <p14:creationId xmlns:p14="http://schemas.microsoft.com/office/powerpoint/2010/main" val="3528943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You can take any function for which higher is better, and turn it into a new function that is qualitatively identical but for which lower is better by flipping the sign.  </a:t>
            </a:r>
            <a:endParaRPr/>
          </a:p>
          <a:p>
            <a:pPr marL="0" lvl="0" indent="0" algn="l" rtl="0">
              <a:lnSpc>
                <a:spcPct val="100000"/>
              </a:lnSpc>
              <a:spcBef>
                <a:spcPts val="0"/>
              </a:spcBef>
              <a:spcAft>
                <a:spcPts val="0"/>
              </a:spcAft>
              <a:buSzPts val="1100"/>
              <a:buNone/>
            </a:pPr>
            <a:r>
              <a:rPr lang="en"/>
              <a:t> squared error is the square of the difference between the prediction and the ground-truth.</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44289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753489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So we will typically want to split the available data into two partitions: the training dataset (or training set, for fitting model parameters) and the test dataset (or test set, which is held out for evaluation), reporting how the model performs on both of them. </a:t>
            </a:r>
            <a:endParaRPr/>
          </a:p>
          <a:p>
            <a:pPr marL="0" lvl="0" indent="0" algn="l" rtl="0">
              <a:lnSpc>
                <a:spcPct val="100000"/>
              </a:lnSpc>
              <a:spcBef>
                <a:spcPts val="0"/>
              </a:spcBef>
              <a:spcAft>
                <a:spcPts val="0"/>
              </a:spcAft>
              <a:buClr>
                <a:schemeClr val="dk1"/>
              </a:buClr>
              <a:buSzPts val="1100"/>
              <a:buFont typeface="Arial"/>
              <a:buNone/>
            </a:pPr>
            <a:r>
              <a:rPr lang="en"/>
              <a:t>You could think of training performance as being like a studentʼs scores on practice exams used to prepare for some real final exam. Even if the results are encouraging, that does not guarantee success on the final exam. In other words, the test performance can deviate significantly from the training performance.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00312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58585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589296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4" name="Google Shape;334;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153365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2577809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754722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14600" y="857250"/>
            <a:ext cx="4114800" cy="2314575"/>
          </a:xfrm>
        </p:spPr>
      </p:sp>
      <p:sp>
        <p:nvSpPr>
          <p:cNvPr id="3" name="Notes Placeholder 2"/>
          <p:cNvSpPr>
            <a:spLocks noGrp="1"/>
          </p:cNvSpPr>
          <p:nvPr>
            <p:ph type="body" idx="1"/>
          </p:nvPr>
        </p:nvSpPr>
        <p:spPr/>
        <p:txBody>
          <a:bodyPr/>
          <a:lstStyle/>
          <a:p>
            <a:pPr algn="l" rtl="0"/>
            <a:r>
              <a:rPr lang="en-US" dirty="0"/>
              <a:t>Neuron is a processing element inspired by how the brain works.</a:t>
            </a:r>
          </a:p>
          <a:p>
            <a:pPr algn="l" rtl="0"/>
            <a:r>
              <a:rPr lang="en-US" dirty="0"/>
              <a:t>Similar to biological neuron, each artificial neuron will be do some computation. Each neuron is interconnected to other neurons. </a:t>
            </a:r>
          </a:p>
          <a:p>
            <a:pPr algn="l" rtl="0"/>
            <a:r>
              <a:rPr lang="en-US" dirty="0"/>
              <a:t>Similar to brain, the interconnections between neurons store the knowledge it learns. The knowledge is stored as parameters. </a:t>
            </a:r>
          </a:p>
          <a:p>
            <a:endParaRPr lang="en-IN" dirty="0"/>
          </a:p>
        </p:txBody>
      </p:sp>
      <p:sp>
        <p:nvSpPr>
          <p:cNvPr id="4" name="Slide Number Placeholder 3"/>
          <p:cNvSpPr>
            <a:spLocks noGrp="1"/>
          </p:cNvSpPr>
          <p:nvPr>
            <p:ph type="sldNum" sz="quarter" idx="10"/>
          </p:nvPr>
        </p:nvSpPr>
        <p:spPr/>
        <p:txBody>
          <a:bodyPr/>
          <a:lstStyle/>
          <a:p>
            <a:fld id="{9A72551D-67D7-44EA-BF0C-246838C0E902}" type="slidenum">
              <a:rPr lang="en-IN" smtClean="0"/>
              <a:t>41</a:t>
            </a:fld>
            <a:endParaRPr lang="en-IN"/>
          </a:p>
        </p:txBody>
      </p:sp>
    </p:spTree>
    <p:extLst>
      <p:ext uri="{BB962C8B-B14F-4D97-AF65-F5344CB8AC3E}">
        <p14:creationId xmlns:p14="http://schemas.microsoft.com/office/powerpoint/2010/main" val="26761303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44d658b016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44d658b016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text book is freely available for download</a:t>
            </a:r>
            <a:endParaRPr/>
          </a:p>
        </p:txBody>
      </p:sp>
    </p:spTree>
    <p:extLst>
      <p:ext uri="{BB962C8B-B14F-4D97-AF65-F5344CB8AC3E}">
        <p14:creationId xmlns:p14="http://schemas.microsoft.com/office/powerpoint/2010/main" val="28329929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9986dc0089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9986dc0089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Meaning</a:t>
            </a:r>
            <a:r>
              <a:rPr lang="en-US" dirty="0"/>
              <a:t>:</a:t>
            </a:r>
            <a:br>
              <a:rPr lang="en-US" dirty="0"/>
            </a:br>
            <a:r>
              <a:rPr lang="en-US" dirty="0"/>
              <a:t>Neural networks are </a:t>
            </a:r>
            <a:r>
              <a:rPr lang="en-US" b="1" dirty="0"/>
              <a:t>robust to noise</a:t>
            </a:r>
            <a:r>
              <a:rPr lang="en-US" dirty="0"/>
              <a:t> — small errors in input don't drastically affect the output if trained properly.</a:t>
            </a:r>
          </a:p>
          <a:p>
            <a:r>
              <a:rPr lang="en-US" b="1" dirty="0"/>
              <a:t>Why it matters</a:t>
            </a:r>
            <a:r>
              <a:rPr lang="en-US" dirty="0"/>
              <a:t>:</a:t>
            </a:r>
          </a:p>
          <a:p>
            <a:r>
              <a:rPr lang="en-US" dirty="0"/>
              <a:t>Real-world data is messy: sensors malfunction, humans make labeling mistakes.</a:t>
            </a:r>
          </a:p>
          <a:p>
            <a:r>
              <a:rPr lang="en-US" dirty="0"/>
              <a:t>Neural nets learn </a:t>
            </a:r>
            <a:r>
              <a:rPr lang="en-US" b="1" dirty="0"/>
              <a:t>general patterns</a:t>
            </a:r>
            <a:r>
              <a:rPr lang="en-US" dirty="0"/>
              <a:t>, not exact memorization.</a:t>
            </a:r>
          </a:p>
          <a:p>
            <a:r>
              <a:rPr lang="en-US" b="1" dirty="0"/>
              <a:t>Example</a:t>
            </a:r>
            <a:r>
              <a:rPr lang="en-US" dirty="0"/>
              <a:t>:</a:t>
            </a:r>
          </a:p>
          <a:p>
            <a:r>
              <a:rPr lang="en-US" dirty="0"/>
              <a:t>A few </a:t>
            </a:r>
            <a:r>
              <a:rPr lang="en-US" dirty="0" err="1"/>
              <a:t>mislabelled</a:t>
            </a:r>
            <a:r>
              <a:rPr lang="en-US" dirty="0"/>
              <a:t> cats in a dataset won't stop a neural network from learning what a cat usually looks like.</a:t>
            </a:r>
          </a:p>
          <a:p>
            <a:r>
              <a:rPr lang="en-US" b="1" dirty="0"/>
              <a:t>Output is discrete or real-valued or a vector of values</a:t>
            </a:r>
          </a:p>
          <a:p>
            <a:r>
              <a:rPr lang="en-US" b="1" dirty="0"/>
              <a:t>Meaning</a:t>
            </a:r>
            <a:r>
              <a:rPr lang="en-US" dirty="0"/>
              <a:t>:</a:t>
            </a:r>
            <a:br>
              <a:rPr lang="en-US" dirty="0"/>
            </a:br>
            <a:r>
              <a:rPr lang="en-US" dirty="0"/>
              <a:t>Neural networks can predict:</a:t>
            </a:r>
          </a:p>
          <a:p>
            <a:pPr lvl="1"/>
            <a:r>
              <a:rPr lang="en-US" b="1" dirty="0"/>
              <a:t>Discrete outputs</a:t>
            </a:r>
            <a:r>
              <a:rPr lang="en-US" dirty="0"/>
              <a:t> (classification: "cat" or "dog")</a:t>
            </a:r>
          </a:p>
          <a:p>
            <a:pPr lvl="1"/>
            <a:r>
              <a:rPr lang="en-US" b="1" dirty="0"/>
              <a:t>Continuous outputs</a:t>
            </a:r>
            <a:r>
              <a:rPr lang="en-US" dirty="0"/>
              <a:t> (regression: predict a house price)</a:t>
            </a:r>
          </a:p>
          <a:p>
            <a:pPr lvl="1"/>
            <a:r>
              <a:rPr lang="en-US" b="1" dirty="0"/>
              <a:t>Vector outputs</a:t>
            </a:r>
            <a:r>
              <a:rPr lang="en-US" dirty="0"/>
              <a:t> (e.g., bounding box coordinates in object detection)</a:t>
            </a:r>
          </a:p>
          <a:p>
            <a:r>
              <a:rPr lang="en-US" b="1" dirty="0"/>
              <a:t>Why it matters</a:t>
            </a:r>
            <a:r>
              <a:rPr lang="en-US" dirty="0"/>
              <a:t>:</a:t>
            </a:r>
          </a:p>
          <a:p>
            <a:r>
              <a:rPr lang="en-US" dirty="0"/>
              <a:t>They are </a:t>
            </a:r>
            <a:r>
              <a:rPr lang="en-US" b="1" dirty="0"/>
              <a:t>versatile</a:t>
            </a:r>
            <a:r>
              <a:rPr lang="en-US" dirty="0"/>
              <a:t>: one architecture can solve different types of problems by simply changing the final layer and loss function.</a:t>
            </a:r>
          </a:p>
          <a:p>
            <a:r>
              <a:rPr lang="en-US" b="1" dirty="0"/>
              <a:t>Example</a:t>
            </a:r>
            <a:r>
              <a:rPr lang="en-US" dirty="0"/>
              <a:t>:</a:t>
            </a:r>
          </a:p>
          <a:p>
            <a:r>
              <a:rPr lang="en-US" dirty="0"/>
              <a:t>In language models: output is a probability vector over a vocabulary.</a:t>
            </a:r>
          </a:p>
          <a:p>
            <a:r>
              <a:rPr lang="en-US" dirty="0"/>
              <a:t>In self-driving cars: output might be a real-valued steering angle.</a:t>
            </a:r>
          </a:p>
          <a:p>
            <a:r>
              <a:rPr lang="en-US" b="1" dirty="0"/>
              <a:t>Input is high-dimensional discrete or real-valued (e.g., raw sensor input)</a:t>
            </a:r>
          </a:p>
          <a:p>
            <a:r>
              <a:rPr lang="en-US" b="1" dirty="0"/>
              <a:t>Meaning</a:t>
            </a:r>
            <a:r>
              <a:rPr lang="en-US" dirty="0"/>
              <a:t>:</a:t>
            </a:r>
            <a:br>
              <a:rPr lang="en-US" dirty="0"/>
            </a:br>
            <a:r>
              <a:rPr lang="en-US" dirty="0"/>
              <a:t>Neural networks handle inputs with </a:t>
            </a:r>
            <a:r>
              <a:rPr lang="en-US" b="1" dirty="0"/>
              <a:t>many features (high-dimensional)</a:t>
            </a:r>
            <a:r>
              <a:rPr lang="en-US" dirty="0"/>
              <a:t> and can work with both:</a:t>
            </a:r>
          </a:p>
          <a:p>
            <a:pPr lvl="1"/>
            <a:r>
              <a:rPr lang="en-US" b="1" dirty="0"/>
              <a:t>Real-valued</a:t>
            </a:r>
            <a:r>
              <a:rPr lang="en-US" dirty="0"/>
              <a:t> inputs (e.g., temperature readings, pixel values)</a:t>
            </a:r>
          </a:p>
          <a:p>
            <a:pPr lvl="1"/>
            <a:r>
              <a:rPr lang="en-US" b="1" dirty="0"/>
              <a:t>Discrete/categorical</a:t>
            </a:r>
            <a:r>
              <a:rPr lang="en-US" dirty="0"/>
              <a:t> inputs (e.g., categories encoded as one-hot vectors)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556644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9986dc0089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29986dc0089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537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29986dc0089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29986dc0089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Highlight that perceptron will have outputs as +1 and -1 always.</a:t>
            </a:r>
            <a:endParaRPr/>
          </a:p>
        </p:txBody>
      </p:sp>
    </p:spTree>
    <p:extLst>
      <p:ext uri="{BB962C8B-B14F-4D97-AF65-F5344CB8AC3E}">
        <p14:creationId xmlns:p14="http://schemas.microsoft.com/office/powerpoint/2010/main" val="1057929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261b0c4569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261b0c4569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77105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9986dc0089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9986dc0089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41490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9986dc0089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9986dc0089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2 equations and 2 unknown. Easily solved using linear algebra. </a:t>
            </a:r>
            <a:endParaRPr/>
          </a:p>
        </p:txBody>
      </p:sp>
    </p:spTree>
    <p:extLst>
      <p:ext uri="{BB962C8B-B14F-4D97-AF65-F5344CB8AC3E}">
        <p14:creationId xmlns:p14="http://schemas.microsoft.com/office/powerpoint/2010/main" val="2052179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29986dc0089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 name="Google Shape;544;g29986dc0089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Definition of learning rate is in next slide</a:t>
            </a:r>
            <a:endParaRPr/>
          </a:p>
        </p:txBody>
      </p:sp>
    </p:spTree>
    <p:extLst>
      <p:ext uri="{BB962C8B-B14F-4D97-AF65-F5344CB8AC3E}">
        <p14:creationId xmlns:p14="http://schemas.microsoft.com/office/powerpoint/2010/main" val="520703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9986dc0089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9986dc0089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4140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9986dc0089_0_1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9986dc0089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 equations and 3 unknown. Easily solved using linear algebra. </a:t>
            </a:r>
            <a:endParaRPr/>
          </a:p>
        </p:txBody>
      </p:sp>
    </p:spTree>
    <p:extLst>
      <p:ext uri="{BB962C8B-B14F-4D97-AF65-F5344CB8AC3E}">
        <p14:creationId xmlns:p14="http://schemas.microsoft.com/office/powerpoint/2010/main" val="10937818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9986dc0089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9986dc0089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Give this as exercise for the students. </a:t>
            </a:r>
            <a:endParaRPr/>
          </a:p>
        </p:txBody>
      </p:sp>
    </p:spTree>
    <p:extLst>
      <p:ext uri="{BB962C8B-B14F-4D97-AF65-F5344CB8AC3E}">
        <p14:creationId xmlns:p14="http://schemas.microsoft.com/office/powerpoint/2010/main" val="8866861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A1DA6B27-558C-796B-0466-7975312A0F82}"/>
            </a:ext>
          </a:extLst>
        </p:cNvPr>
        <p:cNvGrpSpPr/>
        <p:nvPr/>
      </p:nvGrpSpPr>
      <p:grpSpPr>
        <a:xfrm>
          <a:off x="0" y="0"/>
          <a:ext cx="0" cy="0"/>
          <a:chOff x="0" y="0"/>
          <a:chExt cx="0" cy="0"/>
        </a:xfrm>
      </p:grpSpPr>
      <p:sp>
        <p:nvSpPr>
          <p:cNvPr id="85" name="Google Shape;85;g29986dc0089_0_9:notes">
            <a:extLst>
              <a:ext uri="{FF2B5EF4-FFF2-40B4-BE49-F238E27FC236}">
                <a16:creationId xmlns:a16="http://schemas.microsoft.com/office/drawing/2014/main" id="{68A027F4-69AE-FAC1-AAE3-471FB32FC9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9986dc0089_0_9:notes">
            <a:extLst>
              <a:ext uri="{FF2B5EF4-FFF2-40B4-BE49-F238E27FC236}">
                <a16:creationId xmlns:a16="http://schemas.microsoft.com/office/drawing/2014/main" id="{7D928F75-E999-429D-8AC5-4B337240934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67368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6" name="Google Shape;576;p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decision surface represented by a two-input perceptron.  </a:t>
            </a:r>
            <a:r>
              <a:rPr lang="en">
                <a:solidFill>
                  <a:schemeClr val="dk1"/>
                </a:solidFill>
              </a:rPr>
              <a:t>xl and x2 are the Perceptron inputs. Positive examples are indicated by "+", negative by "-".</a:t>
            </a:r>
            <a:endParaRPr/>
          </a:p>
          <a:p>
            <a:pPr marL="0" lvl="0" indent="0" algn="l" rtl="0">
              <a:lnSpc>
                <a:spcPct val="100000"/>
              </a:lnSpc>
              <a:spcBef>
                <a:spcPts val="0"/>
              </a:spcBef>
              <a:spcAft>
                <a:spcPts val="0"/>
              </a:spcAft>
              <a:buSzPts val="1100"/>
              <a:buNone/>
            </a:pPr>
            <a:r>
              <a:rPr lang="en"/>
              <a:t>Fig( a ) A set of training examples and the decision surface of a perceptron that classifies them correctly. </a:t>
            </a:r>
            <a:endParaRPr/>
          </a:p>
          <a:p>
            <a:pPr marL="0" lvl="0" indent="0" algn="l" rtl="0">
              <a:lnSpc>
                <a:spcPct val="100000"/>
              </a:lnSpc>
              <a:spcBef>
                <a:spcPts val="0"/>
              </a:spcBef>
              <a:spcAft>
                <a:spcPts val="0"/>
              </a:spcAft>
              <a:buSzPts val="1100"/>
              <a:buNone/>
            </a:pPr>
            <a:r>
              <a:rPr lang="en"/>
              <a:t>(b) A set of training examples that is not linearly separable (i.e., that cannot be correctly classified by any straight line).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950807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4" name="Google Shape;584;p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Ch 3 of T1</a:t>
            </a:r>
            <a:endParaRPr/>
          </a:p>
        </p:txBody>
      </p:sp>
    </p:spTree>
    <p:extLst>
      <p:ext uri="{BB962C8B-B14F-4D97-AF65-F5344CB8AC3E}">
        <p14:creationId xmlns:p14="http://schemas.microsoft.com/office/powerpoint/2010/main" val="17117262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29986dc0089_0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29986dc0089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 dots represent 0 and blue dots represent 1. Need two lines for decision boundary.</a:t>
            </a:r>
            <a:endParaRPr/>
          </a:p>
        </p:txBody>
      </p:sp>
    </p:spTree>
    <p:extLst>
      <p:ext uri="{BB962C8B-B14F-4D97-AF65-F5344CB8AC3E}">
        <p14:creationId xmlns:p14="http://schemas.microsoft.com/office/powerpoint/2010/main" val="2246464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29986dc0089_0_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29986dc0089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71563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29986dc0089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29986dc0089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rule is weighted sum &gt;= threshold, output is 1.</a:t>
            </a:r>
            <a:endParaRPr/>
          </a:p>
          <a:p>
            <a:pPr marL="0" lvl="0" indent="0" algn="l" rtl="0">
              <a:spcBef>
                <a:spcPts val="0"/>
              </a:spcBef>
              <a:spcAft>
                <a:spcPts val="0"/>
              </a:spcAft>
              <a:buNone/>
            </a:pPr>
            <a:r>
              <a:rPr lang="en"/>
              <a:t>Encourage students to do for other inputs.</a:t>
            </a:r>
            <a:endParaRPr/>
          </a:p>
        </p:txBody>
      </p:sp>
    </p:spTree>
    <p:extLst>
      <p:ext uri="{BB962C8B-B14F-4D97-AF65-F5344CB8AC3E}">
        <p14:creationId xmlns:p14="http://schemas.microsoft.com/office/powerpoint/2010/main" val="15552014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62ed3da5ff_0_8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262ed3da5ff_0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7592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p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4" name="Google Shape;494;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4 equations and 3 unknown. Easily solved using linear algebra. </a:t>
            </a:r>
            <a:endParaRPr/>
          </a:p>
        </p:txBody>
      </p:sp>
    </p:spTree>
    <p:extLst>
      <p:ext uri="{BB962C8B-B14F-4D97-AF65-F5344CB8AC3E}">
        <p14:creationId xmlns:p14="http://schemas.microsoft.com/office/powerpoint/2010/main" val="26204002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1" name="Google Shape;501;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2653811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8" name="Google Shape;508;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he output of the NOR gate is the logical negation of the OR operation. It is 1 only when </a:t>
            </a:r>
            <a:r>
              <a:rPr lang="en" b="1"/>
              <a:t>both inputs are 0</a:t>
            </a:r>
            <a:r>
              <a:rPr lang="en"/>
              <a:t>.</a:t>
            </a:r>
            <a:endParaRPr/>
          </a:p>
        </p:txBody>
      </p:sp>
    </p:spTree>
    <p:extLst>
      <p:ext uri="{BB962C8B-B14F-4D97-AF65-F5344CB8AC3E}">
        <p14:creationId xmlns:p14="http://schemas.microsoft.com/office/powerpoint/2010/main" val="42736038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The output of the NAND gate is the logical negation of the AND operation. It is 1 unless </a:t>
            </a:r>
            <a:r>
              <a:rPr lang="en" b="1"/>
              <a:t>both inputs are 1</a:t>
            </a:r>
            <a:endParaRPr/>
          </a:p>
        </p:txBody>
      </p:sp>
    </p:spTree>
    <p:extLst>
      <p:ext uri="{BB962C8B-B14F-4D97-AF65-F5344CB8AC3E}">
        <p14:creationId xmlns:p14="http://schemas.microsoft.com/office/powerpoint/2010/main" val="3080585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4d658b016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44d658b016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36664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247e828212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247e82821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4651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44d658b016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44d658b016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3086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44d658b016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44d658b016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7981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9986dc0089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9986dc0089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AI</a:t>
            </a:r>
            <a:r>
              <a:rPr lang="en-US" dirty="0"/>
              <a:t> : Artificial intelligence is the science of making things smart. The aim is make machines perform human tasks. </a:t>
            </a:r>
            <a:r>
              <a:rPr lang="en-US" dirty="0" err="1"/>
              <a:t>Eg</a:t>
            </a:r>
            <a:r>
              <a:rPr lang="en-US" dirty="0"/>
              <a:t>: Robot cleaning a room.</a:t>
            </a:r>
          </a:p>
          <a:p>
            <a:pPr marL="0" lvl="0" indent="0" algn="l" rtl="0">
              <a:spcBef>
                <a:spcPts val="1200"/>
              </a:spcBef>
              <a:spcAft>
                <a:spcPts val="0"/>
              </a:spcAft>
              <a:buNone/>
            </a:pPr>
            <a:r>
              <a:rPr lang="en-US" b="1" dirty="0"/>
              <a:t>ML</a:t>
            </a:r>
            <a:r>
              <a:rPr lang="en-US" dirty="0"/>
              <a:t> : Machine learning is an approach to AI. The machine learns or perform tasks through learning by experience.</a:t>
            </a:r>
          </a:p>
          <a:p>
            <a:pPr marL="0" lvl="0" indent="0" algn="l" rtl="0">
              <a:spcBef>
                <a:spcPts val="1200"/>
              </a:spcBef>
              <a:spcAft>
                <a:spcPts val="0"/>
              </a:spcAft>
              <a:buClr>
                <a:schemeClr val="dk1"/>
              </a:buClr>
              <a:buSzPts val="1100"/>
              <a:buFont typeface="Arial"/>
              <a:buNone/>
            </a:pPr>
            <a:r>
              <a:rPr lang="en-US" b="1" dirty="0"/>
              <a:t>DL</a:t>
            </a:r>
            <a:r>
              <a:rPr lang="en-US" dirty="0"/>
              <a:t> : Deep Learning is a technique for implementing machine learning to </a:t>
            </a:r>
            <a:r>
              <a:rPr lang="en-US" dirty="0" err="1"/>
              <a:t>recognise</a:t>
            </a:r>
            <a:r>
              <a:rPr lang="en-US" dirty="0"/>
              <a:t> patterns.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767170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08186" y="400303"/>
            <a:ext cx="3600027" cy="574040"/>
          </a:xfrm>
          <a:prstGeom prst="rect">
            <a:avLst/>
          </a:prstGeom>
        </p:spPr>
        <p:txBody>
          <a:bodyPr wrap="square" lIns="0" tIns="0" rIns="0" bIns="0">
            <a:spAutoFit/>
          </a:bodyPr>
          <a:lstStyle>
            <a:lvl1pPr>
              <a:defRPr sz="3600" b="1" i="0">
                <a:solidFill>
                  <a:schemeClr val="tx1"/>
                </a:solidFill>
                <a:latin typeface="Cambria"/>
                <a:cs typeface="Cambri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sz="1600" b="0" i="0">
                <a:solidFill>
                  <a:schemeClr val="tx1"/>
                </a:solidFill>
                <a:latin typeface="Arial MT"/>
                <a:cs typeface="Arial MT"/>
              </a:defRPr>
            </a:lvl1pPr>
          </a:lstStyle>
          <a:p>
            <a:endParaRPr/>
          </a:p>
        </p:txBody>
      </p:sp>
      <p:sp>
        <p:nvSpPr>
          <p:cNvPr id="4" name="Holder 4"/>
          <p:cNvSpPr>
            <a:spLocks noGrp="1"/>
          </p:cNvSpPr>
          <p:nvPr>
            <p:ph type="ftr" sz="quarter" idx="5"/>
          </p:nvPr>
        </p:nvSpPr>
        <p:spPr>
          <a:xfrm>
            <a:off x="9811512" y="6639736"/>
            <a:ext cx="2274993" cy="182245"/>
          </a:xfrm>
          <a:prstGeom prst="rect">
            <a:avLst/>
          </a:prstGeom>
        </p:spPr>
        <p:txBody>
          <a:bodyPr lIns="0" tIns="0" rIns="0" bIns="0"/>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55" dirty="0">
                <a:latin typeface="Arial"/>
                <a:cs typeface="Arial"/>
              </a:rPr>
              <a:t> </a:t>
            </a:r>
            <a:r>
              <a:rPr dirty="0"/>
              <a:t>Pilani,</a:t>
            </a:r>
            <a:r>
              <a:rPr spc="-35" dirty="0"/>
              <a:t> </a:t>
            </a:r>
            <a:r>
              <a:rPr dirty="0"/>
              <a:t>Pilani</a:t>
            </a:r>
            <a:r>
              <a:rPr spc="-30" dirty="0"/>
              <a:t> </a:t>
            </a:r>
            <a:r>
              <a:rPr spc="-10" dirty="0"/>
              <a:t>Campus</a:t>
            </a:r>
          </a:p>
        </p:txBody>
      </p:sp>
      <p:sp>
        <p:nvSpPr>
          <p:cNvPr id="5" name="Holder 5"/>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1/17/26</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95166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2652604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27640289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1029751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2469066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10018986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33013731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15526045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21910096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2138289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a:xfrm>
            <a:off x="9811512" y="6639736"/>
            <a:ext cx="2274993" cy="182245"/>
          </a:xfrm>
          <a:prstGeom prst="rect">
            <a:avLst/>
          </a:prstGeom>
        </p:spPr>
        <p:txBody>
          <a:bodyPr lIns="0" tIns="0" rIns="0" bIns="0"/>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55" dirty="0">
                <a:latin typeface="Arial"/>
                <a:cs typeface="Arial"/>
              </a:rPr>
              <a:t> </a:t>
            </a:r>
            <a:r>
              <a:rPr dirty="0"/>
              <a:t>Pilani,</a:t>
            </a:r>
            <a:r>
              <a:rPr spc="-35" dirty="0"/>
              <a:t> </a:t>
            </a:r>
            <a:r>
              <a:rPr dirty="0"/>
              <a:t>Pilani</a:t>
            </a:r>
            <a:r>
              <a:rPr spc="-30" dirty="0"/>
              <a:t> </a:t>
            </a:r>
            <a:r>
              <a:rPr spc="-10" dirty="0"/>
              <a:t>Campus</a:t>
            </a:r>
          </a:p>
        </p:txBody>
      </p:sp>
      <p:sp>
        <p:nvSpPr>
          <p:cNvPr id="8" name="Content Placeholder 2"/>
          <p:cNvSpPr>
            <a:spLocks noGrp="1"/>
          </p:cNvSpPr>
          <p:nvPr>
            <p:ph idx="10"/>
          </p:nvPr>
        </p:nvSpPr>
        <p:spPr>
          <a:xfrm>
            <a:off x="304800" y="1545224"/>
            <a:ext cx="11480800" cy="4525963"/>
          </a:xfrm>
          <a:prstGeom prst="rect">
            <a:avLst/>
          </a:prstGeom>
        </p:spPr>
        <p:txBody>
          <a:bodyPr>
            <a:normAutofit/>
          </a:bodyPr>
          <a:lstStyle>
            <a:lvl1pPr>
              <a:defRPr sz="2400">
                <a:latin typeface="Cambria" panose="02040503050406030204" pitchFamily="18" charset="0"/>
                <a:ea typeface="Cambria" panose="02040503050406030204" pitchFamily="18" charset="0"/>
              </a:defRPr>
            </a:lvl1pPr>
            <a:lvl2pPr>
              <a:defRPr sz="2400">
                <a:latin typeface="Cambria" panose="02040503050406030204" pitchFamily="18" charset="0"/>
                <a:ea typeface="Cambria" panose="02040503050406030204" pitchFamily="18" charset="0"/>
              </a:defRPr>
            </a:lvl2pPr>
            <a:lvl3pPr>
              <a:defRPr sz="2400">
                <a:latin typeface="Cambria" panose="02040503050406030204" pitchFamily="18" charset="0"/>
                <a:ea typeface="Cambria" panose="02040503050406030204" pitchFamily="18" charset="0"/>
              </a:defRPr>
            </a:lvl3pPr>
            <a:lvl4pPr>
              <a:defRPr sz="2400">
                <a:latin typeface="Cambria" panose="02040503050406030204" pitchFamily="18" charset="0"/>
                <a:ea typeface="Cambria" panose="02040503050406030204" pitchFamily="18" charset="0"/>
              </a:defRPr>
            </a:lvl4pPr>
            <a:lvl5pPr>
              <a:defRPr sz="2400">
                <a:latin typeface="Cambria" panose="02040503050406030204" pitchFamily="18" charset="0"/>
                <a:ea typeface="Cambria" panose="020405030504060302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Title 1"/>
          <p:cNvSpPr>
            <a:spLocks noGrp="1"/>
          </p:cNvSpPr>
          <p:nvPr>
            <p:ph type="title"/>
          </p:nvPr>
        </p:nvSpPr>
        <p:spPr>
          <a:xfrm>
            <a:off x="304801" y="0"/>
            <a:ext cx="10881209" cy="1219200"/>
          </a:xfrm>
          <a:prstGeom prst="rect">
            <a:avLst/>
          </a:prstGeom>
        </p:spPr>
        <p:txBody>
          <a:bodyPr anchor="ctr"/>
          <a:lstStyle>
            <a:lvl1pPr algn="l">
              <a:defRPr sz="3600" b="0">
                <a:latin typeface="Cambria" panose="02040503050406030204" pitchFamily="18" charset="0"/>
                <a:ea typeface="Cambria" panose="02040503050406030204" pitchFamily="18" charset="0"/>
              </a:defRPr>
            </a:lvl1pPr>
          </a:lstStyle>
          <a:p>
            <a:r>
              <a:rPr lang="en-US" dirty="0"/>
              <a:t>Click to edit Master title style</a:t>
            </a:r>
            <a:endParaRPr lang="en-IN"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3971388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14452445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38343594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15970860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Do not remove" hidden="1"/>
          <p:cNvSpPr/>
          <p:nvPr userDrawn="1">
            <p:custDataLst>
              <p:tags r:id="rId1"/>
            </p:custDataLst>
          </p:nvPr>
        </p:nvSpPr>
        <p:spPr>
          <a:xfrm>
            <a:off x="0" y="0"/>
            <a:ext cx="16933"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3" name="Content Placeholder 2"/>
          <p:cNvSpPr>
            <a:spLocks noGrp="1"/>
          </p:cNvSpPr>
          <p:nvPr>
            <p:ph idx="1" hasCustomPrompt="1"/>
          </p:nvPr>
        </p:nvSpPr>
        <p:spPr>
          <a:xfrm>
            <a:off x="406400" y="1493841"/>
            <a:ext cx="10972800" cy="4525963"/>
          </a:xfrm>
          <a:prstGeom prst="rect">
            <a:avLst/>
          </a:prstGeom>
        </p:spPr>
        <p:txBody>
          <a:bodyPr/>
          <a:lstStyle>
            <a:lvl1pPr marL="192881" marR="0" indent="-192881" algn="l" defTabSz="514350" rtl="0" eaLnBrk="1" fontAlgn="auto" latinLnBrk="0" hangingPunct="1">
              <a:lnSpc>
                <a:spcPct val="100000"/>
              </a:lnSpc>
              <a:spcBef>
                <a:spcPct val="20000"/>
              </a:spcBef>
              <a:spcAft>
                <a:spcPts val="0"/>
              </a:spcAft>
              <a:buClr>
                <a:srgbClr val="101141"/>
              </a:buClr>
              <a:buSzTx/>
              <a:buFont typeface="Arial" pitchFamily="34" charset="0"/>
              <a:buNone/>
              <a:tabLst/>
              <a:defRPr sz="1350">
                <a:latin typeface="Arial" pitchFamily="34" charset="0"/>
                <a:cs typeface="Arial" pitchFamily="34" charset="0"/>
              </a:defRPr>
            </a:lvl1pPr>
            <a:lvl2pPr marL="417910" marR="0" indent="-160735" algn="l" defTabSz="514350" rtl="0" eaLnBrk="1" fontAlgn="auto" latinLnBrk="0" hangingPunct="1">
              <a:lnSpc>
                <a:spcPct val="100000"/>
              </a:lnSpc>
              <a:spcBef>
                <a:spcPct val="20000"/>
              </a:spcBef>
              <a:spcAft>
                <a:spcPts val="0"/>
              </a:spcAft>
              <a:buClrTx/>
              <a:buSzTx/>
              <a:buFont typeface="Arial" pitchFamily="34" charset="0"/>
              <a:buChar char="–"/>
              <a:tabLst/>
              <a:defRPr sz="900">
                <a:latin typeface="Arial" pitchFamily="34" charset="0"/>
                <a:cs typeface="Arial" pitchFamily="34" charset="0"/>
              </a:defRPr>
            </a:lvl2pPr>
          </a:lstStyle>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350" u="none" strike="noStrike" kern="1200" cap="none" spc="0" normalizeH="0" noProof="0" dirty="0">
              <a:ln>
                <a:noFill/>
              </a:ln>
              <a:solidFill>
                <a:srgbClr val="101141"/>
              </a:solidFill>
              <a:effectLst/>
              <a:uLnTx/>
              <a:uFillTx/>
              <a:latin typeface="Arial"/>
              <a:cs typeface="Arial"/>
            </a:endParaRPr>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4368800" y="6596394"/>
            <a:ext cx="7823200" cy="187615"/>
          </a:xfrm>
          <a:prstGeom prst="rect">
            <a:avLst/>
          </a:prstGeom>
          <a:noFill/>
        </p:spPr>
        <p:txBody>
          <a:bodyPr wrap="square" rtlCol="0">
            <a:spAutoFit/>
          </a:bodyPr>
          <a:lstStyle/>
          <a:p>
            <a:pPr algn="r" defTabSz="685800" rtl="0">
              <a:defRPr/>
            </a:pPr>
            <a:r>
              <a:rPr lang="en-US" sz="619" b="1" kern="1200" dirty="0">
                <a:solidFill>
                  <a:srgbClr val="101141"/>
                </a:solidFill>
                <a:latin typeface="Arial"/>
                <a:ea typeface="+mn-ea"/>
                <a:cs typeface="Arial"/>
              </a:rPr>
              <a:t>BITS </a:t>
            </a:r>
            <a:r>
              <a:rPr lang="en-US" sz="619" kern="1200" dirty="0">
                <a:solidFill>
                  <a:srgbClr val="101141"/>
                </a:solidFill>
                <a:latin typeface="Arial"/>
                <a:ea typeface="+mn-ea"/>
                <a:cs typeface="Arial"/>
              </a:rPr>
              <a:t>Pilani, Deemed to be University under Section 3 of UGC Act, 1956</a:t>
            </a:r>
          </a:p>
        </p:txBody>
      </p:sp>
      <p:grpSp>
        <p:nvGrpSpPr>
          <p:cNvPr id="12" name="Group 11"/>
          <p:cNvGrpSpPr/>
          <p:nvPr userDrawn="1"/>
        </p:nvGrpSpPr>
        <p:grpSpPr>
          <a:xfrm>
            <a:off x="2778517" y="6550676"/>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grpSp>
      <p:pic>
        <p:nvPicPr>
          <p:cNvPr id="16" name="Picture 15" descr="Picture 7.png"/>
          <p:cNvPicPr>
            <a:picLocks noChangeAspect="1"/>
          </p:cNvPicPr>
          <p:nvPr userDrawn="1"/>
        </p:nvPicPr>
        <p:blipFill>
          <a:blip r:embed="rId3" cstate="print"/>
          <a:srcRect l="1923" b="5336"/>
          <a:stretch>
            <a:fillRect/>
          </a:stretch>
        </p:blipFill>
        <p:spPr>
          <a:xfrm>
            <a:off x="8839204" y="-1"/>
            <a:ext cx="2924257" cy="692697"/>
          </a:xfrm>
          <a:prstGeom prst="rect">
            <a:avLst/>
          </a:prstGeom>
        </p:spPr>
      </p:pic>
      <p:grpSp>
        <p:nvGrpSpPr>
          <p:cNvPr id="19" name="Group 18"/>
          <p:cNvGrpSpPr/>
          <p:nvPr userDrawn="1"/>
        </p:nvGrpSpPr>
        <p:grpSpPr>
          <a:xfrm>
            <a:off x="2844800" y="6558117"/>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grpSp>
      <p:grpSp>
        <p:nvGrpSpPr>
          <p:cNvPr id="23" name="Group 22"/>
          <p:cNvGrpSpPr/>
          <p:nvPr userDrawn="1"/>
        </p:nvGrpSpPr>
        <p:grpSpPr>
          <a:xfrm>
            <a:off x="0" y="1295405"/>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grpSp>
      <p:sp>
        <p:nvSpPr>
          <p:cNvPr id="27" name="Content Placeholder 18"/>
          <p:cNvSpPr>
            <a:spLocks noGrp="1"/>
          </p:cNvSpPr>
          <p:nvPr>
            <p:ph sz="quarter" idx="10"/>
          </p:nvPr>
        </p:nvSpPr>
        <p:spPr>
          <a:xfrm>
            <a:off x="406400" y="152400"/>
            <a:ext cx="8432800" cy="1143000"/>
          </a:xfrm>
          <a:prstGeom prst="rect">
            <a:avLst/>
          </a:prstGeom>
        </p:spPr>
        <p:txBody>
          <a:bodyPr anchor="ctr" anchorCtr="0">
            <a:normAutofit/>
          </a:bodyPr>
          <a:lstStyle>
            <a:lvl1pPr marL="0">
              <a:lnSpc>
                <a:spcPts val="2025"/>
              </a:lnSpc>
              <a:spcBef>
                <a:spcPts val="0"/>
              </a:spcBef>
              <a:buNone/>
              <a:defRPr sz="2025" b="1" spc="-85" baseline="0">
                <a:latin typeface="Arial" pitchFamily="34" charset="0"/>
                <a:cs typeface="Arial" pitchFamily="34" charset="0"/>
              </a:defRPr>
            </a:lvl1pPr>
          </a:lstStyle>
          <a:p>
            <a:pPr lvl="0"/>
            <a:endParaRPr lang="en-US" dirty="0"/>
          </a:p>
        </p:txBody>
      </p:sp>
      <p:sp>
        <p:nvSpPr>
          <p:cNvPr id="4" name="Content Placeholder 3">
            <a:extLst>
              <a:ext uri="{FF2B5EF4-FFF2-40B4-BE49-F238E27FC236}">
                <a16:creationId xmlns:a16="http://schemas.microsoft.com/office/drawing/2014/main" id="{6FA95B91-80DC-439F-8C70-3B1EBFBBF1F5}"/>
              </a:ext>
            </a:extLst>
          </p:cNvPr>
          <p:cNvSpPr>
            <a:spLocks noGrp="1"/>
          </p:cNvSpPr>
          <p:nvPr>
            <p:ph sz="quarter" idx="11"/>
          </p:nvPr>
        </p:nvSpPr>
        <p:spPr>
          <a:xfrm>
            <a:off x="5994400" y="6363741"/>
            <a:ext cx="1219200" cy="9144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4116052-1273-4EC0-ADD6-422E16AA4781}"/>
              </a:ext>
            </a:extLst>
          </p:cNvPr>
          <p:cNvSpPr>
            <a:spLocks noGrp="1"/>
          </p:cNvSpPr>
          <p:nvPr>
            <p:ph type="dt" sz="half" idx="12"/>
          </p:nvPr>
        </p:nvSpPr>
        <p:spPr>
          <a:xfrm>
            <a:off x="609600" y="6377940"/>
            <a:ext cx="2804160" cy="342900"/>
          </a:xfrm>
          <a:prstGeom prst="rect">
            <a:avLst/>
          </a:prstGeom>
        </p:spPr>
        <p:txBody>
          <a:bodyPr/>
          <a:lstStyle/>
          <a:p>
            <a:pPr algn="l" rtl="0" fontAlgn="base">
              <a:spcBef>
                <a:spcPct val="0"/>
              </a:spcBef>
              <a:spcAft>
                <a:spcPct val="0"/>
              </a:spcAft>
            </a:pPr>
            <a:endParaRPr lang="en-US" sz="1200" kern="1200">
              <a:solidFill>
                <a:prstClr val="black">
                  <a:tint val="75000"/>
                </a:prstClr>
              </a:solidFill>
              <a:latin typeface="Tahoma" charset="0"/>
              <a:ea typeface="+mn-ea"/>
              <a:cs typeface="+mn-cs"/>
            </a:endParaRPr>
          </a:p>
        </p:txBody>
      </p:sp>
      <p:sp>
        <p:nvSpPr>
          <p:cNvPr id="6" name="Footer Placeholder 5">
            <a:extLst>
              <a:ext uri="{FF2B5EF4-FFF2-40B4-BE49-F238E27FC236}">
                <a16:creationId xmlns:a16="http://schemas.microsoft.com/office/drawing/2014/main" id="{4FDE8E7A-623C-40DD-A712-BEEDA93A9756}"/>
              </a:ext>
            </a:extLst>
          </p:cNvPr>
          <p:cNvSpPr>
            <a:spLocks noGrp="1"/>
          </p:cNvSpPr>
          <p:nvPr>
            <p:ph type="ftr" sz="quarter" idx="13"/>
          </p:nvPr>
        </p:nvSpPr>
        <p:spPr>
          <a:xfrm>
            <a:off x="9811512" y="6639736"/>
            <a:ext cx="2274993" cy="182245"/>
          </a:xfrm>
          <a:prstGeom prst="rect">
            <a:avLst/>
          </a:prstGeom>
        </p:spPr>
        <p:txBody>
          <a:bodyPr/>
          <a:lstStyle/>
          <a:p>
            <a:pPr algn="l" rtl="0" fontAlgn="base">
              <a:spcBef>
                <a:spcPct val="0"/>
              </a:spcBef>
              <a:spcAft>
                <a:spcPct val="0"/>
              </a:spcAft>
            </a:pPr>
            <a:endParaRPr lang="en-US" sz="1200" kern="1200">
              <a:solidFill>
                <a:prstClr val="black">
                  <a:tint val="75000"/>
                </a:prstClr>
              </a:solidFill>
              <a:latin typeface="Tahoma" charset="0"/>
              <a:ea typeface="+mn-ea"/>
              <a:cs typeface="+mn-cs"/>
            </a:endParaRPr>
          </a:p>
        </p:txBody>
      </p:sp>
      <p:sp>
        <p:nvSpPr>
          <p:cNvPr id="8" name="Slide Number Placeholder 7">
            <a:extLst>
              <a:ext uri="{FF2B5EF4-FFF2-40B4-BE49-F238E27FC236}">
                <a16:creationId xmlns:a16="http://schemas.microsoft.com/office/drawing/2014/main" id="{0CD26A9A-C7D3-441E-9815-2014756B5490}"/>
              </a:ext>
            </a:extLst>
          </p:cNvPr>
          <p:cNvSpPr>
            <a:spLocks noGrp="1"/>
          </p:cNvSpPr>
          <p:nvPr>
            <p:ph type="sldNum" sz="quarter" idx="14"/>
          </p:nvPr>
        </p:nvSpPr>
        <p:spPr>
          <a:xfrm>
            <a:off x="9347200" y="6101556"/>
            <a:ext cx="2844800" cy="365125"/>
          </a:xfrm>
          <a:prstGeom prst="rect">
            <a:avLst/>
          </a:prstGeom>
        </p:spPr>
        <p:txBody>
          <a:bodyPr/>
          <a:lstStyle/>
          <a:p>
            <a:pPr algn="l" rtl="0" fontAlgn="base">
              <a:spcBef>
                <a:spcPct val="0"/>
              </a:spcBef>
              <a:spcAft>
                <a:spcPct val="0"/>
              </a:spcAft>
            </a:pPr>
            <a:fld id="{BC8D7E44-7D4F-4942-A8C9-2DF6BF8399E8}" type="slidenum">
              <a:rPr lang="en-US" sz="1200" kern="1200">
                <a:solidFill>
                  <a:prstClr val="black">
                    <a:tint val="75000"/>
                  </a:prstClr>
                </a:solidFill>
                <a:latin typeface="Tahoma" charset="0"/>
                <a:ea typeface="+mn-ea"/>
                <a:cs typeface="+mn-cs"/>
              </a:rPr>
              <a:pPr algn="l" rtl="0" fontAlgn="base">
                <a:spcBef>
                  <a:spcPct val="0"/>
                </a:spcBef>
                <a:spcAft>
                  <a:spcPct val="0"/>
                </a:spcAft>
              </a:pPr>
              <a:t>‹#›</a:t>
            </a:fld>
            <a:endParaRPr lang="en-US" sz="1200" kern="1200" dirty="0">
              <a:solidFill>
                <a:prstClr val="black">
                  <a:tint val="75000"/>
                </a:prstClr>
              </a:solidFill>
              <a:latin typeface="Tahoma" charset="0"/>
              <a:ea typeface="+mn-ea"/>
              <a:cs typeface="+mn-cs"/>
            </a:endParaRPr>
          </a:p>
        </p:txBody>
      </p:sp>
    </p:spTree>
    <p:extLst>
      <p:ext uri="{BB962C8B-B14F-4D97-AF65-F5344CB8AC3E}">
        <p14:creationId xmlns:p14="http://schemas.microsoft.com/office/powerpoint/2010/main" val="12592276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2" name="Do not remove" hidden="1"/>
          <p:cNvSpPr/>
          <p:nvPr userDrawn="1">
            <p:custDataLst>
              <p:tags r:id="rId1"/>
            </p:custDataLst>
          </p:nvPr>
        </p:nvSpPr>
        <p:spPr>
          <a:xfrm>
            <a:off x="0" y="0"/>
            <a:ext cx="16933"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3" name="Content Placeholder 2"/>
          <p:cNvSpPr>
            <a:spLocks noGrp="1"/>
          </p:cNvSpPr>
          <p:nvPr>
            <p:ph idx="1" hasCustomPrompt="1"/>
          </p:nvPr>
        </p:nvSpPr>
        <p:spPr>
          <a:xfrm>
            <a:off x="406400" y="1493841"/>
            <a:ext cx="10972800" cy="4525963"/>
          </a:xfrm>
          <a:prstGeom prst="rect">
            <a:avLst/>
          </a:prstGeom>
        </p:spPr>
        <p:txBody>
          <a:bodyPr/>
          <a:lstStyle>
            <a:lvl1pPr marL="192881" marR="0" indent="-192881" algn="l" defTabSz="514350" rtl="0" eaLnBrk="1" fontAlgn="auto" latinLnBrk="0" hangingPunct="1">
              <a:lnSpc>
                <a:spcPct val="100000"/>
              </a:lnSpc>
              <a:spcBef>
                <a:spcPct val="20000"/>
              </a:spcBef>
              <a:spcAft>
                <a:spcPts val="0"/>
              </a:spcAft>
              <a:buClr>
                <a:srgbClr val="101141"/>
              </a:buClr>
              <a:buSzTx/>
              <a:buFont typeface="Arial" pitchFamily="34" charset="0"/>
              <a:buNone/>
              <a:tabLst/>
              <a:defRPr sz="1350">
                <a:latin typeface="Arial" pitchFamily="34" charset="0"/>
                <a:cs typeface="Arial" pitchFamily="34" charset="0"/>
              </a:defRPr>
            </a:lvl1pPr>
            <a:lvl2pPr marL="417910" marR="0" indent="-160735" algn="l" defTabSz="514350" rtl="0" eaLnBrk="1" fontAlgn="auto" latinLnBrk="0" hangingPunct="1">
              <a:lnSpc>
                <a:spcPct val="100000"/>
              </a:lnSpc>
              <a:spcBef>
                <a:spcPct val="20000"/>
              </a:spcBef>
              <a:spcAft>
                <a:spcPts val="0"/>
              </a:spcAft>
              <a:buClrTx/>
              <a:buSzTx/>
              <a:buFont typeface="Arial" pitchFamily="34" charset="0"/>
              <a:buChar char="–"/>
              <a:tabLst/>
              <a:defRPr sz="900">
                <a:latin typeface="Arial" pitchFamily="34" charset="0"/>
                <a:cs typeface="Arial" pitchFamily="34" charset="0"/>
              </a:defRPr>
            </a:lvl2pPr>
          </a:lstStyle>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350" u="none" strike="noStrike" kern="1200" cap="none" spc="0" normalizeH="0" noProof="0" dirty="0">
              <a:ln>
                <a:noFill/>
              </a:ln>
              <a:solidFill>
                <a:srgbClr val="101141"/>
              </a:solidFill>
              <a:effectLst/>
              <a:uLnTx/>
              <a:uFillTx/>
              <a:latin typeface="Arial"/>
              <a:cs typeface="Arial"/>
            </a:endParaRPr>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4368800" y="6596394"/>
            <a:ext cx="7823200" cy="187615"/>
          </a:xfrm>
          <a:prstGeom prst="rect">
            <a:avLst/>
          </a:prstGeom>
          <a:noFill/>
        </p:spPr>
        <p:txBody>
          <a:bodyPr wrap="square" rtlCol="0">
            <a:spAutoFit/>
          </a:bodyPr>
          <a:lstStyle/>
          <a:p>
            <a:pPr algn="r" defTabSz="685800" rtl="0">
              <a:defRPr/>
            </a:pPr>
            <a:r>
              <a:rPr lang="en-US" sz="619" b="1" kern="1200" dirty="0">
                <a:solidFill>
                  <a:srgbClr val="101141"/>
                </a:solidFill>
                <a:latin typeface="Arial"/>
                <a:ea typeface="+mn-ea"/>
                <a:cs typeface="Arial"/>
              </a:rPr>
              <a:t>BITS </a:t>
            </a:r>
            <a:r>
              <a:rPr lang="en-US" sz="619" kern="1200" dirty="0">
                <a:solidFill>
                  <a:srgbClr val="101141"/>
                </a:solidFill>
                <a:latin typeface="Arial"/>
                <a:ea typeface="+mn-ea"/>
                <a:cs typeface="Arial"/>
              </a:rPr>
              <a:t>Pilani, Deemed to be University under Section 3 of UGC Act, 1956</a:t>
            </a:r>
          </a:p>
        </p:txBody>
      </p:sp>
      <p:grpSp>
        <p:nvGrpSpPr>
          <p:cNvPr id="12" name="Group 11"/>
          <p:cNvGrpSpPr/>
          <p:nvPr userDrawn="1"/>
        </p:nvGrpSpPr>
        <p:grpSpPr>
          <a:xfrm>
            <a:off x="2778517" y="6550676"/>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grpSp>
      <p:pic>
        <p:nvPicPr>
          <p:cNvPr id="16" name="Picture 15" descr="Picture 7.png"/>
          <p:cNvPicPr>
            <a:picLocks noChangeAspect="1"/>
          </p:cNvPicPr>
          <p:nvPr userDrawn="1"/>
        </p:nvPicPr>
        <p:blipFill>
          <a:blip r:embed="rId3" cstate="print"/>
          <a:srcRect l="1923" b="5336"/>
          <a:stretch>
            <a:fillRect/>
          </a:stretch>
        </p:blipFill>
        <p:spPr>
          <a:xfrm>
            <a:off x="8839204" y="-1"/>
            <a:ext cx="2924257" cy="692697"/>
          </a:xfrm>
          <a:prstGeom prst="rect">
            <a:avLst/>
          </a:prstGeom>
        </p:spPr>
      </p:pic>
      <p:grpSp>
        <p:nvGrpSpPr>
          <p:cNvPr id="19" name="Group 18"/>
          <p:cNvGrpSpPr/>
          <p:nvPr userDrawn="1"/>
        </p:nvGrpSpPr>
        <p:grpSpPr>
          <a:xfrm>
            <a:off x="2844800" y="6558117"/>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grpSp>
      <p:grpSp>
        <p:nvGrpSpPr>
          <p:cNvPr id="23" name="Group 22"/>
          <p:cNvGrpSpPr/>
          <p:nvPr userDrawn="1"/>
        </p:nvGrpSpPr>
        <p:grpSpPr>
          <a:xfrm>
            <a:off x="0" y="1295405"/>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grpSp>
      <p:sp>
        <p:nvSpPr>
          <p:cNvPr id="27" name="Content Placeholder 18"/>
          <p:cNvSpPr>
            <a:spLocks noGrp="1"/>
          </p:cNvSpPr>
          <p:nvPr>
            <p:ph sz="quarter" idx="10"/>
          </p:nvPr>
        </p:nvSpPr>
        <p:spPr>
          <a:xfrm>
            <a:off x="406400" y="152400"/>
            <a:ext cx="8432800" cy="1143000"/>
          </a:xfrm>
          <a:prstGeom prst="rect">
            <a:avLst/>
          </a:prstGeom>
        </p:spPr>
        <p:txBody>
          <a:bodyPr anchor="ctr" anchorCtr="0">
            <a:normAutofit/>
          </a:bodyPr>
          <a:lstStyle>
            <a:lvl1pPr marL="0">
              <a:lnSpc>
                <a:spcPts val="2025"/>
              </a:lnSpc>
              <a:spcBef>
                <a:spcPts val="0"/>
              </a:spcBef>
              <a:buNone/>
              <a:defRPr sz="2025" b="1" spc="-85" baseline="0">
                <a:latin typeface="Arial" pitchFamily="34" charset="0"/>
                <a:cs typeface="Arial" pitchFamily="34" charset="0"/>
              </a:defRPr>
            </a:lvl1pPr>
          </a:lstStyle>
          <a:p>
            <a:pPr lvl="0"/>
            <a:endParaRPr lang="en-US" dirty="0"/>
          </a:p>
        </p:txBody>
      </p:sp>
      <p:sp>
        <p:nvSpPr>
          <p:cNvPr id="4" name="Content Placeholder 3">
            <a:extLst>
              <a:ext uri="{FF2B5EF4-FFF2-40B4-BE49-F238E27FC236}">
                <a16:creationId xmlns:a16="http://schemas.microsoft.com/office/drawing/2014/main" id="{6FA95B91-80DC-439F-8C70-3B1EBFBBF1F5}"/>
              </a:ext>
            </a:extLst>
          </p:cNvPr>
          <p:cNvSpPr>
            <a:spLocks noGrp="1"/>
          </p:cNvSpPr>
          <p:nvPr>
            <p:ph sz="quarter" idx="11"/>
          </p:nvPr>
        </p:nvSpPr>
        <p:spPr>
          <a:xfrm>
            <a:off x="5994400" y="6363741"/>
            <a:ext cx="1219200" cy="9144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4116052-1273-4EC0-ADD6-422E16AA4781}"/>
              </a:ext>
            </a:extLst>
          </p:cNvPr>
          <p:cNvSpPr>
            <a:spLocks noGrp="1"/>
          </p:cNvSpPr>
          <p:nvPr>
            <p:ph type="dt" sz="half" idx="12"/>
          </p:nvPr>
        </p:nvSpPr>
        <p:spPr>
          <a:xfrm>
            <a:off x="609600" y="6377940"/>
            <a:ext cx="2804160" cy="342900"/>
          </a:xfrm>
          <a:prstGeom prst="rect">
            <a:avLst/>
          </a:prstGeom>
        </p:spPr>
        <p:txBody>
          <a:bodyPr/>
          <a:lstStyle/>
          <a:p>
            <a:pPr algn="l" rtl="0" fontAlgn="base">
              <a:spcBef>
                <a:spcPct val="0"/>
              </a:spcBef>
              <a:spcAft>
                <a:spcPct val="0"/>
              </a:spcAft>
            </a:pPr>
            <a:endParaRPr lang="en-US" sz="1200" kern="1200">
              <a:solidFill>
                <a:prstClr val="black">
                  <a:tint val="75000"/>
                </a:prstClr>
              </a:solidFill>
              <a:latin typeface="Tahoma" charset="0"/>
              <a:ea typeface="+mn-ea"/>
              <a:cs typeface="+mn-cs"/>
            </a:endParaRPr>
          </a:p>
        </p:txBody>
      </p:sp>
      <p:sp>
        <p:nvSpPr>
          <p:cNvPr id="6" name="Footer Placeholder 5">
            <a:extLst>
              <a:ext uri="{FF2B5EF4-FFF2-40B4-BE49-F238E27FC236}">
                <a16:creationId xmlns:a16="http://schemas.microsoft.com/office/drawing/2014/main" id="{4FDE8E7A-623C-40DD-A712-BEEDA93A9756}"/>
              </a:ext>
            </a:extLst>
          </p:cNvPr>
          <p:cNvSpPr>
            <a:spLocks noGrp="1"/>
          </p:cNvSpPr>
          <p:nvPr>
            <p:ph type="ftr" sz="quarter" idx="13"/>
          </p:nvPr>
        </p:nvSpPr>
        <p:spPr>
          <a:xfrm>
            <a:off x="9811512" y="6639736"/>
            <a:ext cx="2274993" cy="182245"/>
          </a:xfrm>
          <a:prstGeom prst="rect">
            <a:avLst/>
          </a:prstGeom>
        </p:spPr>
        <p:txBody>
          <a:bodyPr/>
          <a:lstStyle/>
          <a:p>
            <a:pPr algn="l" rtl="0" fontAlgn="base">
              <a:spcBef>
                <a:spcPct val="0"/>
              </a:spcBef>
              <a:spcAft>
                <a:spcPct val="0"/>
              </a:spcAft>
            </a:pPr>
            <a:endParaRPr lang="en-US" sz="1200" kern="1200">
              <a:solidFill>
                <a:prstClr val="black">
                  <a:tint val="75000"/>
                </a:prstClr>
              </a:solidFill>
              <a:latin typeface="Tahoma" charset="0"/>
              <a:ea typeface="+mn-ea"/>
              <a:cs typeface="+mn-cs"/>
            </a:endParaRPr>
          </a:p>
        </p:txBody>
      </p:sp>
      <p:sp>
        <p:nvSpPr>
          <p:cNvPr id="8" name="Slide Number Placeholder 7">
            <a:extLst>
              <a:ext uri="{FF2B5EF4-FFF2-40B4-BE49-F238E27FC236}">
                <a16:creationId xmlns:a16="http://schemas.microsoft.com/office/drawing/2014/main" id="{0CD26A9A-C7D3-441E-9815-2014756B5490}"/>
              </a:ext>
            </a:extLst>
          </p:cNvPr>
          <p:cNvSpPr>
            <a:spLocks noGrp="1"/>
          </p:cNvSpPr>
          <p:nvPr>
            <p:ph type="sldNum" sz="quarter" idx="14"/>
          </p:nvPr>
        </p:nvSpPr>
        <p:spPr>
          <a:xfrm>
            <a:off x="9347200" y="6101556"/>
            <a:ext cx="2844800" cy="365125"/>
          </a:xfrm>
          <a:prstGeom prst="rect">
            <a:avLst/>
          </a:prstGeom>
        </p:spPr>
        <p:txBody>
          <a:bodyPr/>
          <a:lstStyle/>
          <a:p>
            <a:pPr algn="l" rtl="0" fontAlgn="base">
              <a:spcBef>
                <a:spcPct val="0"/>
              </a:spcBef>
              <a:spcAft>
                <a:spcPct val="0"/>
              </a:spcAft>
            </a:pPr>
            <a:fld id="{BC8D7E44-7D4F-4942-A8C9-2DF6BF8399E8}" type="slidenum">
              <a:rPr lang="en-US" sz="1200" kern="1200">
                <a:solidFill>
                  <a:prstClr val="black">
                    <a:tint val="75000"/>
                  </a:prstClr>
                </a:solidFill>
                <a:latin typeface="Tahoma" charset="0"/>
                <a:ea typeface="+mn-ea"/>
                <a:cs typeface="+mn-cs"/>
              </a:rPr>
              <a:pPr algn="l" rtl="0" fontAlgn="base">
                <a:spcBef>
                  <a:spcPct val="0"/>
                </a:spcBef>
                <a:spcAft>
                  <a:spcPct val="0"/>
                </a:spcAft>
              </a:pPr>
              <a:t>‹#›</a:t>
            </a:fld>
            <a:endParaRPr lang="en-US" sz="1200" kern="1200" dirty="0">
              <a:solidFill>
                <a:prstClr val="black">
                  <a:tint val="75000"/>
                </a:prstClr>
              </a:solidFill>
              <a:latin typeface="Tahoma" charset="0"/>
              <a:ea typeface="+mn-ea"/>
              <a:cs typeface="+mn-cs"/>
            </a:endParaRPr>
          </a:p>
        </p:txBody>
      </p:sp>
    </p:spTree>
    <p:extLst>
      <p:ext uri="{BB962C8B-B14F-4D97-AF65-F5344CB8AC3E}">
        <p14:creationId xmlns:p14="http://schemas.microsoft.com/office/powerpoint/2010/main" val="33405312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2" name="Do not remove" hidden="1"/>
          <p:cNvSpPr/>
          <p:nvPr userDrawn="1">
            <p:custDataLst>
              <p:tags r:id="rId1"/>
            </p:custDataLst>
          </p:nvPr>
        </p:nvSpPr>
        <p:spPr>
          <a:xfrm>
            <a:off x="0" y="0"/>
            <a:ext cx="16933"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3" name="Content Placeholder 2"/>
          <p:cNvSpPr>
            <a:spLocks noGrp="1"/>
          </p:cNvSpPr>
          <p:nvPr>
            <p:ph idx="1" hasCustomPrompt="1"/>
          </p:nvPr>
        </p:nvSpPr>
        <p:spPr>
          <a:xfrm>
            <a:off x="406400" y="1493841"/>
            <a:ext cx="10972800" cy="4525963"/>
          </a:xfrm>
          <a:prstGeom prst="rect">
            <a:avLst/>
          </a:prstGeom>
        </p:spPr>
        <p:txBody>
          <a:bodyPr/>
          <a:lstStyle>
            <a:lvl1pPr marL="192881" marR="0" indent="-192881" algn="l" defTabSz="514350" rtl="0" eaLnBrk="1" fontAlgn="auto" latinLnBrk="0" hangingPunct="1">
              <a:lnSpc>
                <a:spcPct val="100000"/>
              </a:lnSpc>
              <a:spcBef>
                <a:spcPct val="20000"/>
              </a:spcBef>
              <a:spcAft>
                <a:spcPts val="0"/>
              </a:spcAft>
              <a:buClr>
                <a:srgbClr val="101141"/>
              </a:buClr>
              <a:buSzTx/>
              <a:buFont typeface="Arial" pitchFamily="34" charset="0"/>
              <a:buNone/>
              <a:tabLst/>
              <a:defRPr sz="1350">
                <a:latin typeface="Arial" pitchFamily="34" charset="0"/>
                <a:cs typeface="Arial" pitchFamily="34" charset="0"/>
              </a:defRPr>
            </a:lvl1pPr>
            <a:lvl2pPr marL="417910" marR="0" indent="-160735" algn="l" defTabSz="514350" rtl="0" eaLnBrk="1" fontAlgn="auto" latinLnBrk="0" hangingPunct="1">
              <a:lnSpc>
                <a:spcPct val="100000"/>
              </a:lnSpc>
              <a:spcBef>
                <a:spcPct val="20000"/>
              </a:spcBef>
              <a:spcAft>
                <a:spcPts val="0"/>
              </a:spcAft>
              <a:buClrTx/>
              <a:buSzTx/>
              <a:buFont typeface="Arial" pitchFamily="34" charset="0"/>
              <a:buChar char="–"/>
              <a:tabLst/>
              <a:defRPr sz="900">
                <a:latin typeface="Arial" pitchFamily="34" charset="0"/>
                <a:cs typeface="Arial" pitchFamily="34" charset="0"/>
              </a:defRPr>
            </a:lvl2pPr>
          </a:lstStyle>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350" u="none" strike="noStrike" kern="1200" cap="none" spc="0" normalizeH="0" noProof="0" dirty="0">
              <a:ln>
                <a:noFill/>
              </a:ln>
              <a:solidFill>
                <a:srgbClr val="101141"/>
              </a:solidFill>
              <a:effectLst/>
              <a:uLnTx/>
              <a:uFillTx/>
              <a:latin typeface="Arial"/>
              <a:cs typeface="Arial"/>
            </a:endParaRPr>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4368800" y="6596394"/>
            <a:ext cx="7823200" cy="187615"/>
          </a:xfrm>
          <a:prstGeom prst="rect">
            <a:avLst/>
          </a:prstGeom>
          <a:noFill/>
        </p:spPr>
        <p:txBody>
          <a:bodyPr wrap="square" rtlCol="0">
            <a:spAutoFit/>
          </a:bodyPr>
          <a:lstStyle/>
          <a:p>
            <a:pPr algn="r" defTabSz="685800" rtl="0">
              <a:defRPr/>
            </a:pPr>
            <a:r>
              <a:rPr lang="en-US" sz="619" b="1" kern="1200" dirty="0">
                <a:solidFill>
                  <a:srgbClr val="101141"/>
                </a:solidFill>
                <a:latin typeface="Arial"/>
                <a:ea typeface="+mn-ea"/>
                <a:cs typeface="Arial"/>
              </a:rPr>
              <a:t>BITS </a:t>
            </a:r>
            <a:r>
              <a:rPr lang="en-US" sz="619" kern="1200" dirty="0">
                <a:solidFill>
                  <a:srgbClr val="101141"/>
                </a:solidFill>
                <a:latin typeface="Arial"/>
                <a:ea typeface="+mn-ea"/>
                <a:cs typeface="Arial"/>
              </a:rPr>
              <a:t>Pilani, Deemed to be University under Section 3 of UGC Act, 1956</a:t>
            </a:r>
          </a:p>
        </p:txBody>
      </p:sp>
      <p:grpSp>
        <p:nvGrpSpPr>
          <p:cNvPr id="12" name="Group 11"/>
          <p:cNvGrpSpPr/>
          <p:nvPr userDrawn="1"/>
        </p:nvGrpSpPr>
        <p:grpSpPr>
          <a:xfrm>
            <a:off x="2778517" y="6550676"/>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grpSp>
      <p:pic>
        <p:nvPicPr>
          <p:cNvPr id="16" name="Picture 15" descr="Picture 7.png"/>
          <p:cNvPicPr>
            <a:picLocks noChangeAspect="1"/>
          </p:cNvPicPr>
          <p:nvPr userDrawn="1"/>
        </p:nvPicPr>
        <p:blipFill>
          <a:blip r:embed="rId3" cstate="print"/>
          <a:srcRect l="1923" b="5336"/>
          <a:stretch>
            <a:fillRect/>
          </a:stretch>
        </p:blipFill>
        <p:spPr>
          <a:xfrm>
            <a:off x="8839204" y="-1"/>
            <a:ext cx="2924257" cy="692697"/>
          </a:xfrm>
          <a:prstGeom prst="rect">
            <a:avLst/>
          </a:prstGeom>
        </p:spPr>
      </p:pic>
      <p:grpSp>
        <p:nvGrpSpPr>
          <p:cNvPr id="19" name="Group 18"/>
          <p:cNvGrpSpPr/>
          <p:nvPr userDrawn="1"/>
        </p:nvGrpSpPr>
        <p:grpSpPr>
          <a:xfrm>
            <a:off x="2844800" y="6558117"/>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grpSp>
      <p:grpSp>
        <p:nvGrpSpPr>
          <p:cNvPr id="23" name="Group 22"/>
          <p:cNvGrpSpPr/>
          <p:nvPr userDrawn="1"/>
        </p:nvGrpSpPr>
        <p:grpSpPr>
          <a:xfrm>
            <a:off x="0" y="1295405"/>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grpSp>
      <p:sp>
        <p:nvSpPr>
          <p:cNvPr id="27" name="Content Placeholder 18"/>
          <p:cNvSpPr>
            <a:spLocks noGrp="1"/>
          </p:cNvSpPr>
          <p:nvPr>
            <p:ph sz="quarter" idx="10"/>
          </p:nvPr>
        </p:nvSpPr>
        <p:spPr>
          <a:xfrm>
            <a:off x="406400" y="152400"/>
            <a:ext cx="8432800" cy="1143000"/>
          </a:xfrm>
          <a:prstGeom prst="rect">
            <a:avLst/>
          </a:prstGeom>
        </p:spPr>
        <p:txBody>
          <a:bodyPr anchor="ctr" anchorCtr="0">
            <a:normAutofit/>
          </a:bodyPr>
          <a:lstStyle>
            <a:lvl1pPr marL="0">
              <a:lnSpc>
                <a:spcPts val="2025"/>
              </a:lnSpc>
              <a:spcBef>
                <a:spcPts val="0"/>
              </a:spcBef>
              <a:buNone/>
              <a:defRPr sz="2025" b="1" spc="-85" baseline="0">
                <a:latin typeface="Arial" pitchFamily="34" charset="0"/>
                <a:cs typeface="Arial" pitchFamily="34" charset="0"/>
              </a:defRPr>
            </a:lvl1pPr>
          </a:lstStyle>
          <a:p>
            <a:pPr lvl="0"/>
            <a:endParaRPr lang="en-US" dirty="0"/>
          </a:p>
        </p:txBody>
      </p:sp>
      <p:sp>
        <p:nvSpPr>
          <p:cNvPr id="4" name="Content Placeholder 3">
            <a:extLst>
              <a:ext uri="{FF2B5EF4-FFF2-40B4-BE49-F238E27FC236}">
                <a16:creationId xmlns:a16="http://schemas.microsoft.com/office/drawing/2014/main" id="{6FA95B91-80DC-439F-8C70-3B1EBFBBF1F5}"/>
              </a:ext>
            </a:extLst>
          </p:cNvPr>
          <p:cNvSpPr>
            <a:spLocks noGrp="1"/>
          </p:cNvSpPr>
          <p:nvPr>
            <p:ph sz="quarter" idx="11"/>
          </p:nvPr>
        </p:nvSpPr>
        <p:spPr>
          <a:xfrm>
            <a:off x="5994400" y="6363741"/>
            <a:ext cx="1219200" cy="9144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4116052-1273-4EC0-ADD6-422E16AA4781}"/>
              </a:ext>
            </a:extLst>
          </p:cNvPr>
          <p:cNvSpPr>
            <a:spLocks noGrp="1"/>
          </p:cNvSpPr>
          <p:nvPr>
            <p:ph type="dt" sz="half" idx="12"/>
          </p:nvPr>
        </p:nvSpPr>
        <p:spPr>
          <a:xfrm>
            <a:off x="609600" y="6377940"/>
            <a:ext cx="2804160" cy="342900"/>
          </a:xfrm>
          <a:prstGeom prst="rect">
            <a:avLst/>
          </a:prstGeom>
        </p:spPr>
        <p:txBody>
          <a:bodyPr/>
          <a:lstStyle/>
          <a:p>
            <a:pPr algn="l" rtl="0" fontAlgn="base">
              <a:spcBef>
                <a:spcPct val="0"/>
              </a:spcBef>
              <a:spcAft>
                <a:spcPct val="0"/>
              </a:spcAft>
            </a:pPr>
            <a:endParaRPr lang="en-US" sz="1200" kern="1200">
              <a:solidFill>
                <a:prstClr val="black">
                  <a:tint val="75000"/>
                </a:prstClr>
              </a:solidFill>
              <a:latin typeface="Tahoma" charset="0"/>
              <a:ea typeface="+mn-ea"/>
              <a:cs typeface="+mn-cs"/>
            </a:endParaRPr>
          </a:p>
        </p:txBody>
      </p:sp>
      <p:sp>
        <p:nvSpPr>
          <p:cNvPr id="6" name="Footer Placeholder 5">
            <a:extLst>
              <a:ext uri="{FF2B5EF4-FFF2-40B4-BE49-F238E27FC236}">
                <a16:creationId xmlns:a16="http://schemas.microsoft.com/office/drawing/2014/main" id="{4FDE8E7A-623C-40DD-A712-BEEDA93A9756}"/>
              </a:ext>
            </a:extLst>
          </p:cNvPr>
          <p:cNvSpPr>
            <a:spLocks noGrp="1"/>
          </p:cNvSpPr>
          <p:nvPr>
            <p:ph type="ftr" sz="quarter" idx="13"/>
          </p:nvPr>
        </p:nvSpPr>
        <p:spPr>
          <a:xfrm>
            <a:off x="9811512" y="6639736"/>
            <a:ext cx="2274993" cy="182245"/>
          </a:xfrm>
          <a:prstGeom prst="rect">
            <a:avLst/>
          </a:prstGeom>
        </p:spPr>
        <p:txBody>
          <a:bodyPr/>
          <a:lstStyle/>
          <a:p>
            <a:pPr algn="l" rtl="0" fontAlgn="base">
              <a:spcBef>
                <a:spcPct val="0"/>
              </a:spcBef>
              <a:spcAft>
                <a:spcPct val="0"/>
              </a:spcAft>
            </a:pPr>
            <a:endParaRPr lang="en-US" sz="1200" kern="1200">
              <a:solidFill>
                <a:prstClr val="black">
                  <a:tint val="75000"/>
                </a:prstClr>
              </a:solidFill>
              <a:latin typeface="Tahoma" charset="0"/>
              <a:ea typeface="+mn-ea"/>
              <a:cs typeface="+mn-cs"/>
            </a:endParaRPr>
          </a:p>
        </p:txBody>
      </p:sp>
      <p:sp>
        <p:nvSpPr>
          <p:cNvPr id="8" name="Slide Number Placeholder 7">
            <a:extLst>
              <a:ext uri="{FF2B5EF4-FFF2-40B4-BE49-F238E27FC236}">
                <a16:creationId xmlns:a16="http://schemas.microsoft.com/office/drawing/2014/main" id="{0CD26A9A-C7D3-441E-9815-2014756B5490}"/>
              </a:ext>
            </a:extLst>
          </p:cNvPr>
          <p:cNvSpPr>
            <a:spLocks noGrp="1"/>
          </p:cNvSpPr>
          <p:nvPr>
            <p:ph type="sldNum" sz="quarter" idx="14"/>
          </p:nvPr>
        </p:nvSpPr>
        <p:spPr>
          <a:xfrm>
            <a:off x="9347200" y="6101556"/>
            <a:ext cx="2844800" cy="365125"/>
          </a:xfrm>
          <a:prstGeom prst="rect">
            <a:avLst/>
          </a:prstGeom>
        </p:spPr>
        <p:txBody>
          <a:bodyPr/>
          <a:lstStyle/>
          <a:p>
            <a:pPr algn="l" rtl="0" fontAlgn="base">
              <a:spcBef>
                <a:spcPct val="0"/>
              </a:spcBef>
              <a:spcAft>
                <a:spcPct val="0"/>
              </a:spcAft>
            </a:pPr>
            <a:fld id="{BC8D7E44-7D4F-4942-A8C9-2DF6BF8399E8}" type="slidenum">
              <a:rPr lang="en-US" sz="1200" kern="1200">
                <a:solidFill>
                  <a:prstClr val="black">
                    <a:tint val="75000"/>
                  </a:prstClr>
                </a:solidFill>
                <a:latin typeface="Tahoma" charset="0"/>
                <a:ea typeface="+mn-ea"/>
                <a:cs typeface="+mn-cs"/>
              </a:rPr>
              <a:pPr algn="l" rtl="0" fontAlgn="base">
                <a:spcBef>
                  <a:spcPct val="0"/>
                </a:spcBef>
                <a:spcAft>
                  <a:spcPct val="0"/>
                </a:spcAft>
              </a:pPr>
              <a:t>‹#›</a:t>
            </a:fld>
            <a:endParaRPr lang="en-US" sz="1200" kern="1200" dirty="0">
              <a:solidFill>
                <a:prstClr val="black">
                  <a:tint val="75000"/>
                </a:prstClr>
              </a:solidFill>
              <a:latin typeface="Tahoma" charset="0"/>
              <a:ea typeface="+mn-ea"/>
              <a:cs typeface="+mn-cs"/>
            </a:endParaRPr>
          </a:p>
        </p:txBody>
      </p:sp>
    </p:spTree>
    <p:extLst>
      <p:ext uri="{BB962C8B-B14F-4D97-AF65-F5344CB8AC3E}">
        <p14:creationId xmlns:p14="http://schemas.microsoft.com/office/powerpoint/2010/main" val="17602382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2" name="Do not remove" hidden="1"/>
          <p:cNvSpPr/>
          <p:nvPr userDrawn="1">
            <p:custDataLst>
              <p:tags r:id="rId1"/>
            </p:custDataLst>
          </p:nvPr>
        </p:nvSpPr>
        <p:spPr>
          <a:xfrm>
            <a:off x="0" y="0"/>
            <a:ext cx="16933"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3" name="Content Placeholder 2"/>
          <p:cNvSpPr>
            <a:spLocks noGrp="1"/>
          </p:cNvSpPr>
          <p:nvPr>
            <p:ph idx="1" hasCustomPrompt="1"/>
          </p:nvPr>
        </p:nvSpPr>
        <p:spPr>
          <a:xfrm>
            <a:off x="406400" y="1493841"/>
            <a:ext cx="10972800" cy="4525963"/>
          </a:xfrm>
          <a:prstGeom prst="rect">
            <a:avLst/>
          </a:prstGeom>
        </p:spPr>
        <p:txBody>
          <a:bodyPr/>
          <a:lstStyle>
            <a:lvl1pPr marL="192881" marR="0" indent="-192881" algn="l" defTabSz="514350" rtl="0" eaLnBrk="1" fontAlgn="auto" latinLnBrk="0" hangingPunct="1">
              <a:lnSpc>
                <a:spcPct val="100000"/>
              </a:lnSpc>
              <a:spcBef>
                <a:spcPct val="20000"/>
              </a:spcBef>
              <a:spcAft>
                <a:spcPts val="0"/>
              </a:spcAft>
              <a:buClr>
                <a:srgbClr val="101141"/>
              </a:buClr>
              <a:buSzTx/>
              <a:buFont typeface="Arial" pitchFamily="34" charset="0"/>
              <a:buNone/>
              <a:tabLst/>
              <a:defRPr sz="1350">
                <a:latin typeface="Arial" pitchFamily="34" charset="0"/>
                <a:cs typeface="Arial" pitchFamily="34" charset="0"/>
              </a:defRPr>
            </a:lvl1pPr>
            <a:lvl2pPr marL="417910" marR="0" indent="-160735" algn="l" defTabSz="514350" rtl="0" eaLnBrk="1" fontAlgn="auto" latinLnBrk="0" hangingPunct="1">
              <a:lnSpc>
                <a:spcPct val="100000"/>
              </a:lnSpc>
              <a:spcBef>
                <a:spcPct val="20000"/>
              </a:spcBef>
              <a:spcAft>
                <a:spcPts val="0"/>
              </a:spcAft>
              <a:buClrTx/>
              <a:buSzTx/>
              <a:buFont typeface="Arial" pitchFamily="34" charset="0"/>
              <a:buChar char="–"/>
              <a:tabLst/>
              <a:defRPr sz="900">
                <a:latin typeface="Arial" pitchFamily="34" charset="0"/>
                <a:cs typeface="Arial" pitchFamily="34" charset="0"/>
              </a:defRPr>
            </a:lvl2pPr>
          </a:lstStyle>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350" u="none" strike="noStrike" kern="1200" cap="none" spc="0" normalizeH="0" noProof="0" dirty="0">
              <a:ln>
                <a:noFill/>
              </a:ln>
              <a:solidFill>
                <a:srgbClr val="101141"/>
              </a:solidFill>
              <a:effectLst/>
              <a:uLnTx/>
              <a:uFillTx/>
              <a:latin typeface="Arial"/>
              <a:cs typeface="Arial"/>
            </a:endParaRPr>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4368800" y="6596394"/>
            <a:ext cx="7823200" cy="187615"/>
          </a:xfrm>
          <a:prstGeom prst="rect">
            <a:avLst/>
          </a:prstGeom>
          <a:noFill/>
        </p:spPr>
        <p:txBody>
          <a:bodyPr wrap="square" rtlCol="0">
            <a:spAutoFit/>
          </a:bodyPr>
          <a:lstStyle/>
          <a:p>
            <a:pPr algn="r" defTabSz="685800" rtl="0">
              <a:defRPr/>
            </a:pPr>
            <a:r>
              <a:rPr lang="en-US" sz="619" b="1" kern="1200" dirty="0">
                <a:solidFill>
                  <a:srgbClr val="101141"/>
                </a:solidFill>
                <a:latin typeface="Arial"/>
                <a:ea typeface="+mn-ea"/>
                <a:cs typeface="Arial"/>
              </a:rPr>
              <a:t>BITS </a:t>
            </a:r>
            <a:r>
              <a:rPr lang="en-US" sz="619" kern="1200" dirty="0">
                <a:solidFill>
                  <a:srgbClr val="101141"/>
                </a:solidFill>
                <a:latin typeface="Arial"/>
                <a:ea typeface="+mn-ea"/>
                <a:cs typeface="Arial"/>
              </a:rPr>
              <a:t>Pilani, Deemed to be University under Section 3 of UGC Act, 1956</a:t>
            </a:r>
          </a:p>
        </p:txBody>
      </p:sp>
      <p:grpSp>
        <p:nvGrpSpPr>
          <p:cNvPr id="12" name="Group 11"/>
          <p:cNvGrpSpPr/>
          <p:nvPr userDrawn="1"/>
        </p:nvGrpSpPr>
        <p:grpSpPr>
          <a:xfrm>
            <a:off x="2778517" y="6550676"/>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grpSp>
      <p:pic>
        <p:nvPicPr>
          <p:cNvPr id="16" name="Picture 15" descr="Picture 7.png"/>
          <p:cNvPicPr>
            <a:picLocks noChangeAspect="1"/>
          </p:cNvPicPr>
          <p:nvPr userDrawn="1"/>
        </p:nvPicPr>
        <p:blipFill>
          <a:blip r:embed="rId3" cstate="print"/>
          <a:srcRect l="1923" b="5336"/>
          <a:stretch>
            <a:fillRect/>
          </a:stretch>
        </p:blipFill>
        <p:spPr>
          <a:xfrm>
            <a:off x="8839204" y="-1"/>
            <a:ext cx="2924257" cy="692697"/>
          </a:xfrm>
          <a:prstGeom prst="rect">
            <a:avLst/>
          </a:prstGeom>
        </p:spPr>
      </p:pic>
      <p:grpSp>
        <p:nvGrpSpPr>
          <p:cNvPr id="19" name="Group 18"/>
          <p:cNvGrpSpPr/>
          <p:nvPr userDrawn="1"/>
        </p:nvGrpSpPr>
        <p:grpSpPr>
          <a:xfrm>
            <a:off x="2844800" y="6558117"/>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grpSp>
      <p:grpSp>
        <p:nvGrpSpPr>
          <p:cNvPr id="23" name="Group 22"/>
          <p:cNvGrpSpPr/>
          <p:nvPr userDrawn="1"/>
        </p:nvGrpSpPr>
        <p:grpSpPr>
          <a:xfrm>
            <a:off x="0" y="1295405"/>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grpSp>
      <p:sp>
        <p:nvSpPr>
          <p:cNvPr id="27" name="Content Placeholder 18"/>
          <p:cNvSpPr>
            <a:spLocks noGrp="1"/>
          </p:cNvSpPr>
          <p:nvPr>
            <p:ph sz="quarter" idx="10"/>
          </p:nvPr>
        </p:nvSpPr>
        <p:spPr>
          <a:xfrm>
            <a:off x="406400" y="152400"/>
            <a:ext cx="8432800" cy="1143000"/>
          </a:xfrm>
          <a:prstGeom prst="rect">
            <a:avLst/>
          </a:prstGeom>
        </p:spPr>
        <p:txBody>
          <a:bodyPr anchor="ctr" anchorCtr="0">
            <a:normAutofit/>
          </a:bodyPr>
          <a:lstStyle>
            <a:lvl1pPr marL="0">
              <a:lnSpc>
                <a:spcPts val="2025"/>
              </a:lnSpc>
              <a:spcBef>
                <a:spcPts val="0"/>
              </a:spcBef>
              <a:buNone/>
              <a:defRPr sz="2025" b="1" spc="-85" baseline="0">
                <a:latin typeface="Arial" pitchFamily="34" charset="0"/>
                <a:cs typeface="Arial" pitchFamily="34" charset="0"/>
              </a:defRPr>
            </a:lvl1pPr>
          </a:lstStyle>
          <a:p>
            <a:pPr lvl="0"/>
            <a:endParaRPr lang="en-US" dirty="0"/>
          </a:p>
        </p:txBody>
      </p:sp>
      <p:sp>
        <p:nvSpPr>
          <p:cNvPr id="4" name="Content Placeholder 3">
            <a:extLst>
              <a:ext uri="{FF2B5EF4-FFF2-40B4-BE49-F238E27FC236}">
                <a16:creationId xmlns:a16="http://schemas.microsoft.com/office/drawing/2014/main" id="{6FA95B91-80DC-439F-8C70-3B1EBFBBF1F5}"/>
              </a:ext>
            </a:extLst>
          </p:cNvPr>
          <p:cNvSpPr>
            <a:spLocks noGrp="1"/>
          </p:cNvSpPr>
          <p:nvPr>
            <p:ph sz="quarter" idx="11"/>
          </p:nvPr>
        </p:nvSpPr>
        <p:spPr>
          <a:xfrm>
            <a:off x="5994400" y="6363741"/>
            <a:ext cx="1219200" cy="9144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4116052-1273-4EC0-ADD6-422E16AA4781}"/>
              </a:ext>
            </a:extLst>
          </p:cNvPr>
          <p:cNvSpPr>
            <a:spLocks noGrp="1"/>
          </p:cNvSpPr>
          <p:nvPr>
            <p:ph type="dt" sz="half" idx="12"/>
          </p:nvPr>
        </p:nvSpPr>
        <p:spPr>
          <a:xfrm>
            <a:off x="609600" y="6377940"/>
            <a:ext cx="2804160" cy="342900"/>
          </a:xfrm>
          <a:prstGeom prst="rect">
            <a:avLst/>
          </a:prstGeom>
        </p:spPr>
        <p:txBody>
          <a:bodyPr/>
          <a:lstStyle/>
          <a:p>
            <a:pPr algn="l" rtl="0" fontAlgn="base">
              <a:spcBef>
                <a:spcPct val="0"/>
              </a:spcBef>
              <a:spcAft>
                <a:spcPct val="0"/>
              </a:spcAft>
            </a:pPr>
            <a:endParaRPr lang="en-US" sz="1200" kern="1200">
              <a:solidFill>
                <a:prstClr val="black">
                  <a:tint val="75000"/>
                </a:prstClr>
              </a:solidFill>
              <a:latin typeface="Tahoma" charset="0"/>
              <a:ea typeface="+mn-ea"/>
              <a:cs typeface="+mn-cs"/>
            </a:endParaRPr>
          </a:p>
        </p:txBody>
      </p:sp>
      <p:sp>
        <p:nvSpPr>
          <p:cNvPr id="6" name="Footer Placeholder 5">
            <a:extLst>
              <a:ext uri="{FF2B5EF4-FFF2-40B4-BE49-F238E27FC236}">
                <a16:creationId xmlns:a16="http://schemas.microsoft.com/office/drawing/2014/main" id="{4FDE8E7A-623C-40DD-A712-BEEDA93A9756}"/>
              </a:ext>
            </a:extLst>
          </p:cNvPr>
          <p:cNvSpPr>
            <a:spLocks noGrp="1"/>
          </p:cNvSpPr>
          <p:nvPr>
            <p:ph type="ftr" sz="quarter" idx="13"/>
          </p:nvPr>
        </p:nvSpPr>
        <p:spPr>
          <a:xfrm>
            <a:off x="9811512" y="6639736"/>
            <a:ext cx="2274993" cy="182245"/>
          </a:xfrm>
          <a:prstGeom prst="rect">
            <a:avLst/>
          </a:prstGeom>
        </p:spPr>
        <p:txBody>
          <a:bodyPr/>
          <a:lstStyle/>
          <a:p>
            <a:pPr algn="l" rtl="0" fontAlgn="base">
              <a:spcBef>
                <a:spcPct val="0"/>
              </a:spcBef>
              <a:spcAft>
                <a:spcPct val="0"/>
              </a:spcAft>
            </a:pPr>
            <a:endParaRPr lang="en-US" sz="1200" kern="1200">
              <a:solidFill>
                <a:prstClr val="black">
                  <a:tint val="75000"/>
                </a:prstClr>
              </a:solidFill>
              <a:latin typeface="Tahoma" charset="0"/>
              <a:ea typeface="+mn-ea"/>
              <a:cs typeface="+mn-cs"/>
            </a:endParaRPr>
          </a:p>
        </p:txBody>
      </p:sp>
      <p:sp>
        <p:nvSpPr>
          <p:cNvPr id="8" name="Slide Number Placeholder 7">
            <a:extLst>
              <a:ext uri="{FF2B5EF4-FFF2-40B4-BE49-F238E27FC236}">
                <a16:creationId xmlns:a16="http://schemas.microsoft.com/office/drawing/2014/main" id="{0CD26A9A-C7D3-441E-9815-2014756B5490}"/>
              </a:ext>
            </a:extLst>
          </p:cNvPr>
          <p:cNvSpPr>
            <a:spLocks noGrp="1"/>
          </p:cNvSpPr>
          <p:nvPr>
            <p:ph type="sldNum" sz="quarter" idx="14"/>
          </p:nvPr>
        </p:nvSpPr>
        <p:spPr>
          <a:xfrm>
            <a:off x="9347200" y="6101556"/>
            <a:ext cx="2844800" cy="365125"/>
          </a:xfrm>
          <a:prstGeom prst="rect">
            <a:avLst/>
          </a:prstGeom>
        </p:spPr>
        <p:txBody>
          <a:bodyPr/>
          <a:lstStyle/>
          <a:p>
            <a:pPr algn="l" rtl="0" fontAlgn="base">
              <a:spcBef>
                <a:spcPct val="0"/>
              </a:spcBef>
              <a:spcAft>
                <a:spcPct val="0"/>
              </a:spcAft>
            </a:pPr>
            <a:fld id="{BC8D7E44-7D4F-4942-A8C9-2DF6BF8399E8}" type="slidenum">
              <a:rPr lang="en-US" sz="1200" kern="1200">
                <a:solidFill>
                  <a:prstClr val="black">
                    <a:tint val="75000"/>
                  </a:prstClr>
                </a:solidFill>
                <a:latin typeface="Tahoma" charset="0"/>
                <a:ea typeface="+mn-ea"/>
                <a:cs typeface="+mn-cs"/>
              </a:rPr>
              <a:pPr algn="l" rtl="0" fontAlgn="base">
                <a:spcBef>
                  <a:spcPct val="0"/>
                </a:spcBef>
                <a:spcAft>
                  <a:spcPct val="0"/>
                </a:spcAft>
              </a:pPr>
              <a:t>‹#›</a:t>
            </a:fld>
            <a:endParaRPr lang="en-US" sz="1200" kern="1200" dirty="0">
              <a:solidFill>
                <a:prstClr val="black">
                  <a:tint val="75000"/>
                </a:prstClr>
              </a:solidFill>
              <a:latin typeface="Tahoma" charset="0"/>
              <a:ea typeface="+mn-ea"/>
              <a:cs typeface="+mn-cs"/>
            </a:endParaRPr>
          </a:p>
        </p:txBody>
      </p:sp>
    </p:spTree>
    <p:extLst>
      <p:ext uri="{BB962C8B-B14F-4D97-AF65-F5344CB8AC3E}">
        <p14:creationId xmlns:p14="http://schemas.microsoft.com/office/powerpoint/2010/main" val="117392898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2" name="Do not remove" hidden="1"/>
          <p:cNvSpPr/>
          <p:nvPr userDrawn="1">
            <p:custDataLst>
              <p:tags r:id="rId1"/>
            </p:custDataLst>
          </p:nvPr>
        </p:nvSpPr>
        <p:spPr>
          <a:xfrm>
            <a:off x="0" y="0"/>
            <a:ext cx="16933"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3" name="Content Placeholder 2"/>
          <p:cNvSpPr>
            <a:spLocks noGrp="1"/>
          </p:cNvSpPr>
          <p:nvPr>
            <p:ph idx="1" hasCustomPrompt="1"/>
          </p:nvPr>
        </p:nvSpPr>
        <p:spPr>
          <a:xfrm>
            <a:off x="406400" y="1493841"/>
            <a:ext cx="10972800" cy="4525963"/>
          </a:xfrm>
          <a:prstGeom prst="rect">
            <a:avLst/>
          </a:prstGeom>
        </p:spPr>
        <p:txBody>
          <a:bodyPr/>
          <a:lstStyle>
            <a:lvl1pPr marL="192881" marR="0" indent="-192881" algn="l" defTabSz="514350" rtl="0" eaLnBrk="1" fontAlgn="auto" latinLnBrk="0" hangingPunct="1">
              <a:lnSpc>
                <a:spcPct val="100000"/>
              </a:lnSpc>
              <a:spcBef>
                <a:spcPct val="20000"/>
              </a:spcBef>
              <a:spcAft>
                <a:spcPts val="0"/>
              </a:spcAft>
              <a:buClr>
                <a:srgbClr val="101141"/>
              </a:buClr>
              <a:buSzTx/>
              <a:buFont typeface="Arial" pitchFamily="34" charset="0"/>
              <a:buNone/>
              <a:tabLst/>
              <a:defRPr sz="1350">
                <a:latin typeface="Arial" pitchFamily="34" charset="0"/>
                <a:cs typeface="Arial" pitchFamily="34" charset="0"/>
              </a:defRPr>
            </a:lvl1pPr>
            <a:lvl2pPr marL="417910" marR="0" indent="-160735" algn="l" defTabSz="514350" rtl="0" eaLnBrk="1" fontAlgn="auto" latinLnBrk="0" hangingPunct="1">
              <a:lnSpc>
                <a:spcPct val="100000"/>
              </a:lnSpc>
              <a:spcBef>
                <a:spcPct val="20000"/>
              </a:spcBef>
              <a:spcAft>
                <a:spcPts val="0"/>
              </a:spcAft>
              <a:buClrTx/>
              <a:buSzTx/>
              <a:buFont typeface="Arial" pitchFamily="34" charset="0"/>
              <a:buChar char="–"/>
              <a:tabLst/>
              <a:defRPr sz="900">
                <a:latin typeface="Arial" pitchFamily="34" charset="0"/>
                <a:cs typeface="Arial" pitchFamily="34" charset="0"/>
              </a:defRPr>
            </a:lvl2pPr>
          </a:lstStyle>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350" u="none" strike="noStrike" kern="1200" cap="none" spc="0" normalizeH="0" noProof="0" dirty="0">
              <a:ln>
                <a:noFill/>
              </a:ln>
              <a:solidFill>
                <a:srgbClr val="101141"/>
              </a:solidFill>
              <a:effectLst/>
              <a:uLnTx/>
              <a:uFillTx/>
              <a:latin typeface="Arial"/>
              <a:cs typeface="Arial"/>
            </a:endParaRPr>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4368800" y="6596394"/>
            <a:ext cx="7823200" cy="187615"/>
          </a:xfrm>
          <a:prstGeom prst="rect">
            <a:avLst/>
          </a:prstGeom>
          <a:noFill/>
        </p:spPr>
        <p:txBody>
          <a:bodyPr wrap="square" rtlCol="0">
            <a:spAutoFit/>
          </a:bodyPr>
          <a:lstStyle/>
          <a:p>
            <a:pPr algn="r" defTabSz="685800" rtl="0">
              <a:defRPr/>
            </a:pPr>
            <a:r>
              <a:rPr lang="en-US" sz="619" b="1" kern="1200" dirty="0">
                <a:solidFill>
                  <a:srgbClr val="101141"/>
                </a:solidFill>
                <a:latin typeface="Arial"/>
                <a:ea typeface="+mn-ea"/>
                <a:cs typeface="Arial"/>
              </a:rPr>
              <a:t>BITS </a:t>
            </a:r>
            <a:r>
              <a:rPr lang="en-US" sz="619" kern="1200" dirty="0">
                <a:solidFill>
                  <a:srgbClr val="101141"/>
                </a:solidFill>
                <a:latin typeface="Arial"/>
                <a:ea typeface="+mn-ea"/>
                <a:cs typeface="Arial"/>
              </a:rPr>
              <a:t>Pilani, Deemed to be University under Section 3 of UGC Act, 1956</a:t>
            </a:r>
          </a:p>
        </p:txBody>
      </p:sp>
      <p:grpSp>
        <p:nvGrpSpPr>
          <p:cNvPr id="12" name="Group 11"/>
          <p:cNvGrpSpPr/>
          <p:nvPr userDrawn="1"/>
        </p:nvGrpSpPr>
        <p:grpSpPr>
          <a:xfrm>
            <a:off x="2778517" y="6550676"/>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grpSp>
      <p:pic>
        <p:nvPicPr>
          <p:cNvPr id="16" name="Picture 15" descr="Picture 7.png"/>
          <p:cNvPicPr>
            <a:picLocks noChangeAspect="1"/>
          </p:cNvPicPr>
          <p:nvPr userDrawn="1"/>
        </p:nvPicPr>
        <p:blipFill>
          <a:blip r:embed="rId3" cstate="print"/>
          <a:srcRect l="1923" b="5336"/>
          <a:stretch>
            <a:fillRect/>
          </a:stretch>
        </p:blipFill>
        <p:spPr>
          <a:xfrm>
            <a:off x="8839204" y="-1"/>
            <a:ext cx="2924257" cy="692697"/>
          </a:xfrm>
          <a:prstGeom prst="rect">
            <a:avLst/>
          </a:prstGeom>
        </p:spPr>
      </p:pic>
      <p:grpSp>
        <p:nvGrpSpPr>
          <p:cNvPr id="19" name="Group 18"/>
          <p:cNvGrpSpPr/>
          <p:nvPr userDrawn="1"/>
        </p:nvGrpSpPr>
        <p:grpSpPr>
          <a:xfrm>
            <a:off x="2844800" y="6558117"/>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grpSp>
      <p:grpSp>
        <p:nvGrpSpPr>
          <p:cNvPr id="23" name="Group 22"/>
          <p:cNvGrpSpPr/>
          <p:nvPr userDrawn="1"/>
        </p:nvGrpSpPr>
        <p:grpSpPr>
          <a:xfrm>
            <a:off x="0" y="1295405"/>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grpSp>
      <p:sp>
        <p:nvSpPr>
          <p:cNvPr id="27" name="Content Placeholder 18"/>
          <p:cNvSpPr>
            <a:spLocks noGrp="1"/>
          </p:cNvSpPr>
          <p:nvPr>
            <p:ph sz="quarter" idx="10"/>
          </p:nvPr>
        </p:nvSpPr>
        <p:spPr>
          <a:xfrm>
            <a:off x="406400" y="152400"/>
            <a:ext cx="8432800" cy="1143000"/>
          </a:xfrm>
          <a:prstGeom prst="rect">
            <a:avLst/>
          </a:prstGeom>
        </p:spPr>
        <p:txBody>
          <a:bodyPr anchor="ctr" anchorCtr="0">
            <a:normAutofit/>
          </a:bodyPr>
          <a:lstStyle>
            <a:lvl1pPr marL="0">
              <a:lnSpc>
                <a:spcPts val="2025"/>
              </a:lnSpc>
              <a:spcBef>
                <a:spcPts val="0"/>
              </a:spcBef>
              <a:buNone/>
              <a:defRPr sz="2025" b="1" spc="-85" baseline="0">
                <a:latin typeface="Arial" pitchFamily="34" charset="0"/>
                <a:cs typeface="Arial" pitchFamily="34" charset="0"/>
              </a:defRPr>
            </a:lvl1pPr>
          </a:lstStyle>
          <a:p>
            <a:pPr lvl="0"/>
            <a:endParaRPr lang="en-US" dirty="0"/>
          </a:p>
        </p:txBody>
      </p:sp>
      <p:sp>
        <p:nvSpPr>
          <p:cNvPr id="4" name="Content Placeholder 3">
            <a:extLst>
              <a:ext uri="{FF2B5EF4-FFF2-40B4-BE49-F238E27FC236}">
                <a16:creationId xmlns:a16="http://schemas.microsoft.com/office/drawing/2014/main" id="{6FA95B91-80DC-439F-8C70-3B1EBFBBF1F5}"/>
              </a:ext>
            </a:extLst>
          </p:cNvPr>
          <p:cNvSpPr>
            <a:spLocks noGrp="1"/>
          </p:cNvSpPr>
          <p:nvPr>
            <p:ph sz="quarter" idx="11"/>
          </p:nvPr>
        </p:nvSpPr>
        <p:spPr>
          <a:xfrm>
            <a:off x="5994400" y="6363741"/>
            <a:ext cx="1219200" cy="9144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4116052-1273-4EC0-ADD6-422E16AA4781}"/>
              </a:ext>
            </a:extLst>
          </p:cNvPr>
          <p:cNvSpPr>
            <a:spLocks noGrp="1"/>
          </p:cNvSpPr>
          <p:nvPr>
            <p:ph type="dt" sz="half" idx="12"/>
          </p:nvPr>
        </p:nvSpPr>
        <p:spPr>
          <a:xfrm>
            <a:off x="609600" y="6377940"/>
            <a:ext cx="2804160" cy="342900"/>
          </a:xfrm>
          <a:prstGeom prst="rect">
            <a:avLst/>
          </a:prstGeom>
        </p:spPr>
        <p:txBody>
          <a:bodyPr/>
          <a:lstStyle/>
          <a:p>
            <a:pPr algn="l" rtl="0" fontAlgn="base">
              <a:spcBef>
                <a:spcPct val="0"/>
              </a:spcBef>
              <a:spcAft>
                <a:spcPct val="0"/>
              </a:spcAft>
            </a:pPr>
            <a:endParaRPr lang="en-US" sz="1200" kern="1200">
              <a:solidFill>
                <a:prstClr val="black">
                  <a:tint val="75000"/>
                </a:prstClr>
              </a:solidFill>
              <a:latin typeface="Tahoma" charset="0"/>
              <a:ea typeface="+mn-ea"/>
              <a:cs typeface="+mn-cs"/>
            </a:endParaRPr>
          </a:p>
        </p:txBody>
      </p:sp>
      <p:sp>
        <p:nvSpPr>
          <p:cNvPr id="6" name="Footer Placeholder 5">
            <a:extLst>
              <a:ext uri="{FF2B5EF4-FFF2-40B4-BE49-F238E27FC236}">
                <a16:creationId xmlns:a16="http://schemas.microsoft.com/office/drawing/2014/main" id="{4FDE8E7A-623C-40DD-A712-BEEDA93A9756}"/>
              </a:ext>
            </a:extLst>
          </p:cNvPr>
          <p:cNvSpPr>
            <a:spLocks noGrp="1"/>
          </p:cNvSpPr>
          <p:nvPr>
            <p:ph type="ftr" sz="quarter" idx="13"/>
          </p:nvPr>
        </p:nvSpPr>
        <p:spPr>
          <a:xfrm>
            <a:off x="9811512" y="6639736"/>
            <a:ext cx="2274993" cy="182245"/>
          </a:xfrm>
          <a:prstGeom prst="rect">
            <a:avLst/>
          </a:prstGeom>
        </p:spPr>
        <p:txBody>
          <a:bodyPr/>
          <a:lstStyle/>
          <a:p>
            <a:pPr algn="l" rtl="0" fontAlgn="base">
              <a:spcBef>
                <a:spcPct val="0"/>
              </a:spcBef>
              <a:spcAft>
                <a:spcPct val="0"/>
              </a:spcAft>
            </a:pPr>
            <a:endParaRPr lang="en-US" sz="1200" kern="1200">
              <a:solidFill>
                <a:prstClr val="black">
                  <a:tint val="75000"/>
                </a:prstClr>
              </a:solidFill>
              <a:latin typeface="Tahoma" charset="0"/>
              <a:ea typeface="+mn-ea"/>
              <a:cs typeface="+mn-cs"/>
            </a:endParaRPr>
          </a:p>
        </p:txBody>
      </p:sp>
      <p:sp>
        <p:nvSpPr>
          <p:cNvPr id="8" name="Slide Number Placeholder 7">
            <a:extLst>
              <a:ext uri="{FF2B5EF4-FFF2-40B4-BE49-F238E27FC236}">
                <a16:creationId xmlns:a16="http://schemas.microsoft.com/office/drawing/2014/main" id="{0CD26A9A-C7D3-441E-9815-2014756B5490}"/>
              </a:ext>
            </a:extLst>
          </p:cNvPr>
          <p:cNvSpPr>
            <a:spLocks noGrp="1"/>
          </p:cNvSpPr>
          <p:nvPr>
            <p:ph type="sldNum" sz="quarter" idx="14"/>
          </p:nvPr>
        </p:nvSpPr>
        <p:spPr>
          <a:xfrm>
            <a:off x="9347200" y="6101556"/>
            <a:ext cx="2844800" cy="365125"/>
          </a:xfrm>
          <a:prstGeom prst="rect">
            <a:avLst/>
          </a:prstGeom>
        </p:spPr>
        <p:txBody>
          <a:bodyPr/>
          <a:lstStyle/>
          <a:p>
            <a:pPr algn="l" rtl="0" fontAlgn="base">
              <a:spcBef>
                <a:spcPct val="0"/>
              </a:spcBef>
              <a:spcAft>
                <a:spcPct val="0"/>
              </a:spcAft>
            </a:pPr>
            <a:fld id="{BC8D7E44-7D4F-4942-A8C9-2DF6BF8399E8}" type="slidenum">
              <a:rPr lang="en-US" sz="1200" kern="1200">
                <a:solidFill>
                  <a:prstClr val="black">
                    <a:tint val="75000"/>
                  </a:prstClr>
                </a:solidFill>
                <a:latin typeface="Tahoma" charset="0"/>
                <a:ea typeface="+mn-ea"/>
                <a:cs typeface="+mn-cs"/>
              </a:rPr>
              <a:pPr algn="l" rtl="0" fontAlgn="base">
                <a:spcBef>
                  <a:spcPct val="0"/>
                </a:spcBef>
                <a:spcAft>
                  <a:spcPct val="0"/>
                </a:spcAft>
              </a:pPr>
              <a:t>‹#›</a:t>
            </a:fld>
            <a:endParaRPr lang="en-US" sz="1200" kern="1200" dirty="0">
              <a:solidFill>
                <a:prstClr val="black">
                  <a:tint val="75000"/>
                </a:prstClr>
              </a:solidFill>
              <a:latin typeface="Tahoma" charset="0"/>
              <a:ea typeface="+mn-ea"/>
              <a:cs typeface="+mn-cs"/>
            </a:endParaRPr>
          </a:p>
        </p:txBody>
      </p:sp>
    </p:spTree>
    <p:extLst>
      <p:ext uri="{BB962C8B-B14F-4D97-AF65-F5344CB8AC3E}">
        <p14:creationId xmlns:p14="http://schemas.microsoft.com/office/powerpoint/2010/main" val="39630090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2" name="Do not remove" hidden="1"/>
          <p:cNvSpPr/>
          <p:nvPr userDrawn="1">
            <p:custDataLst>
              <p:tags r:id="rId1"/>
            </p:custDataLst>
          </p:nvPr>
        </p:nvSpPr>
        <p:spPr>
          <a:xfrm>
            <a:off x="0" y="0"/>
            <a:ext cx="16933" cy="12700"/>
          </a:xfrm>
          <a:prstGeom prst="octagon">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3" name="Content Placeholder 2"/>
          <p:cNvSpPr>
            <a:spLocks noGrp="1"/>
          </p:cNvSpPr>
          <p:nvPr>
            <p:ph idx="1" hasCustomPrompt="1"/>
          </p:nvPr>
        </p:nvSpPr>
        <p:spPr>
          <a:xfrm>
            <a:off x="406400" y="1493841"/>
            <a:ext cx="10972800" cy="4525963"/>
          </a:xfrm>
          <a:prstGeom prst="rect">
            <a:avLst/>
          </a:prstGeom>
        </p:spPr>
        <p:txBody>
          <a:bodyPr/>
          <a:lstStyle>
            <a:lvl1pPr marL="192881" marR="0" indent="-192881" algn="l" defTabSz="514350" rtl="0" eaLnBrk="1" fontAlgn="auto" latinLnBrk="0" hangingPunct="1">
              <a:lnSpc>
                <a:spcPct val="100000"/>
              </a:lnSpc>
              <a:spcBef>
                <a:spcPct val="20000"/>
              </a:spcBef>
              <a:spcAft>
                <a:spcPts val="0"/>
              </a:spcAft>
              <a:buClr>
                <a:srgbClr val="101141"/>
              </a:buClr>
              <a:buSzTx/>
              <a:buFont typeface="Arial" pitchFamily="34" charset="0"/>
              <a:buNone/>
              <a:tabLst/>
              <a:defRPr sz="1350">
                <a:latin typeface="Arial" pitchFamily="34" charset="0"/>
                <a:cs typeface="Arial" pitchFamily="34" charset="0"/>
              </a:defRPr>
            </a:lvl1pPr>
            <a:lvl2pPr marL="417910" marR="0" indent="-160735" algn="l" defTabSz="514350" rtl="0" eaLnBrk="1" fontAlgn="auto" latinLnBrk="0" hangingPunct="1">
              <a:lnSpc>
                <a:spcPct val="100000"/>
              </a:lnSpc>
              <a:spcBef>
                <a:spcPct val="20000"/>
              </a:spcBef>
              <a:spcAft>
                <a:spcPts val="0"/>
              </a:spcAft>
              <a:buClrTx/>
              <a:buSzTx/>
              <a:buFont typeface="Arial" pitchFamily="34" charset="0"/>
              <a:buChar char="–"/>
              <a:tabLst/>
              <a:defRPr sz="900">
                <a:latin typeface="Arial" pitchFamily="34" charset="0"/>
                <a:cs typeface="Arial" pitchFamily="34" charset="0"/>
              </a:defRPr>
            </a:lvl2pPr>
          </a:lstStyle>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p>
          <a:p>
            <a:pPr marL="417910" marR="0" lvl="1" indent="-160735" algn="l" defTabSz="514350" rtl="0" eaLnBrk="1" fontAlgn="auto" latinLnBrk="0" hangingPunct="1">
              <a:lnSpc>
                <a:spcPct val="100000"/>
              </a:lnSpc>
              <a:spcBef>
                <a:spcPct val="20000"/>
              </a:spcBef>
              <a:spcAft>
                <a:spcPts val="0"/>
              </a:spcAft>
              <a:buClrTx/>
              <a:buSzTx/>
              <a:buFont typeface="Arial" pitchFamily="34" charset="0"/>
              <a:buChar char="–"/>
              <a:tabLst/>
              <a:defRPr/>
            </a:pPr>
            <a:r>
              <a:rPr lang="en-US" dirty="0"/>
              <a:t>Second level</a:t>
            </a:r>
            <a:endParaRPr kumimoji="0" lang="en-GB" sz="1350" u="none" strike="noStrike" kern="1200" cap="none" spc="0" normalizeH="0" noProof="0" dirty="0">
              <a:ln>
                <a:noFill/>
              </a:ln>
              <a:solidFill>
                <a:srgbClr val="101141"/>
              </a:solidFill>
              <a:effectLst/>
              <a:uLnTx/>
              <a:uFillTx/>
              <a:latin typeface="Arial"/>
              <a:cs typeface="Arial"/>
            </a:endParaRPr>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a:p>
            <a:pPr marL="192881" marR="0" lvl="0" indent="-192881" algn="l" defTabSz="514350" rtl="0" eaLnBrk="1" fontAlgn="auto" latinLnBrk="0" hangingPunct="1">
              <a:lnSpc>
                <a:spcPct val="100000"/>
              </a:lnSpc>
              <a:spcBef>
                <a:spcPct val="20000"/>
              </a:spcBef>
              <a:spcAft>
                <a:spcPts val="0"/>
              </a:spcAft>
              <a:buClr>
                <a:srgbClr val="101141"/>
              </a:buClr>
              <a:buSzTx/>
              <a:buFont typeface="Arial" pitchFamily="34" charset="0"/>
              <a:buChar char="•"/>
              <a:tabLst/>
              <a:defRPr/>
            </a:pPr>
            <a:r>
              <a:rPr kumimoji="0" lang="en-GB" sz="1350" u="none" strike="noStrike" kern="1200" cap="none" spc="0" normalizeH="0" baseline="0" noProof="0" dirty="0" err="1">
                <a:ln>
                  <a:noFill/>
                </a:ln>
                <a:solidFill>
                  <a:srgbClr val="101141"/>
                </a:solidFill>
                <a:effectLst/>
                <a:uLnTx/>
                <a:uFillTx/>
                <a:latin typeface="Arial"/>
                <a:cs typeface="Arial"/>
              </a:rPr>
              <a:t>Lorem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sit </a:t>
            </a:r>
            <a:r>
              <a:rPr kumimoji="0" lang="en-GB" sz="1350" u="none" strike="noStrike" kern="1200" cap="none" spc="0" normalizeH="0" noProof="0" dirty="0" err="1">
                <a:ln>
                  <a:noFill/>
                </a:ln>
                <a:solidFill>
                  <a:srgbClr val="101141"/>
                </a:solidFill>
                <a:effectLst/>
                <a:uLnTx/>
                <a:uFillTx/>
                <a:latin typeface="Arial"/>
                <a:cs typeface="Arial"/>
              </a:rPr>
              <a:t>amet</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dolor</a:t>
            </a:r>
            <a:r>
              <a:rPr kumimoji="0" lang="en-GB" sz="1350" u="none" strike="noStrike" kern="1200" cap="none" spc="0" normalizeH="0" noProof="0" dirty="0">
                <a:ln>
                  <a:noFill/>
                </a:ln>
                <a:solidFill>
                  <a:srgbClr val="101141"/>
                </a:solidFill>
                <a:effectLst/>
                <a:uLnTx/>
                <a:uFillTx/>
                <a:latin typeface="Arial"/>
                <a:cs typeface="Arial"/>
              </a:rPr>
              <a:t> </a:t>
            </a:r>
            <a:r>
              <a:rPr kumimoji="0" lang="en-GB" sz="1350" u="none" strike="noStrike" kern="1200" cap="none" spc="0" normalizeH="0" noProof="0" dirty="0" err="1">
                <a:ln>
                  <a:noFill/>
                </a:ln>
                <a:solidFill>
                  <a:srgbClr val="101141"/>
                </a:solidFill>
                <a:effectLst/>
                <a:uLnTx/>
                <a:uFillTx/>
                <a:latin typeface="Arial"/>
                <a:cs typeface="Arial"/>
              </a:rPr>
              <a:t>ipsum</a:t>
            </a:r>
            <a:r>
              <a:rPr kumimoji="0" lang="en-GB" sz="1350" u="none" strike="noStrike" kern="1200" cap="none" spc="0" normalizeH="0" noProof="0" dirty="0">
                <a:ln>
                  <a:noFill/>
                </a:ln>
                <a:solidFill>
                  <a:srgbClr val="101141"/>
                </a:solidFill>
                <a:effectLst/>
                <a:uLnTx/>
                <a:uFillTx/>
                <a:latin typeface="Arial"/>
                <a:cs typeface="Arial"/>
              </a:rPr>
              <a:t> </a:t>
            </a:r>
            <a:endParaRPr lang="en-US" dirty="0"/>
          </a:p>
        </p:txBody>
      </p:sp>
      <p:sp>
        <p:nvSpPr>
          <p:cNvPr id="7" name="TextBox 6"/>
          <p:cNvSpPr txBox="1"/>
          <p:nvPr userDrawn="1"/>
        </p:nvSpPr>
        <p:spPr>
          <a:xfrm>
            <a:off x="4368800" y="6596394"/>
            <a:ext cx="7823200" cy="187615"/>
          </a:xfrm>
          <a:prstGeom prst="rect">
            <a:avLst/>
          </a:prstGeom>
          <a:noFill/>
        </p:spPr>
        <p:txBody>
          <a:bodyPr wrap="square" rtlCol="0">
            <a:spAutoFit/>
          </a:bodyPr>
          <a:lstStyle/>
          <a:p>
            <a:pPr algn="r" defTabSz="685800" rtl="0">
              <a:defRPr/>
            </a:pPr>
            <a:r>
              <a:rPr lang="en-US" sz="619" b="1" kern="1200" dirty="0">
                <a:solidFill>
                  <a:srgbClr val="101141"/>
                </a:solidFill>
                <a:latin typeface="Arial"/>
                <a:ea typeface="+mn-ea"/>
                <a:cs typeface="Arial"/>
              </a:rPr>
              <a:t>BITS </a:t>
            </a:r>
            <a:r>
              <a:rPr lang="en-US" sz="619" kern="1200" dirty="0">
                <a:solidFill>
                  <a:srgbClr val="101141"/>
                </a:solidFill>
                <a:latin typeface="Arial"/>
                <a:ea typeface="+mn-ea"/>
                <a:cs typeface="Arial"/>
              </a:rPr>
              <a:t>Pilani, Deemed to be University under Section 3 of UGC Act, 1956</a:t>
            </a:r>
          </a:p>
        </p:txBody>
      </p:sp>
      <p:grpSp>
        <p:nvGrpSpPr>
          <p:cNvPr id="12" name="Group 11"/>
          <p:cNvGrpSpPr/>
          <p:nvPr userDrawn="1"/>
        </p:nvGrpSpPr>
        <p:grpSpPr>
          <a:xfrm>
            <a:off x="2778517" y="6550676"/>
            <a:ext cx="9413483" cy="48665"/>
            <a:chOff x="2083888" y="6550671"/>
            <a:chExt cx="7060112" cy="48665"/>
          </a:xfrm>
        </p:grpSpPr>
        <p:sp>
          <p:nvSpPr>
            <p:cNvPr id="13" name="Rectangle 12"/>
            <p:cNvSpPr/>
            <p:nvPr/>
          </p:nvSpPr>
          <p:spPr>
            <a:xfrm>
              <a:off x="4630476" y="6550672"/>
              <a:ext cx="2328591" cy="48664"/>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14" name="Rectangle 13"/>
            <p:cNvSpPr/>
            <p:nvPr/>
          </p:nvSpPr>
          <p:spPr>
            <a:xfrm>
              <a:off x="6907874" y="6550671"/>
              <a:ext cx="2236126" cy="45719"/>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15" name="Rectangle 14"/>
            <p:cNvSpPr/>
            <p:nvPr/>
          </p:nvSpPr>
          <p:spPr>
            <a:xfrm>
              <a:off x="2083888" y="6550672"/>
              <a:ext cx="2580680" cy="48664"/>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grpSp>
      <p:pic>
        <p:nvPicPr>
          <p:cNvPr id="16" name="Picture 15" descr="Picture 7.png"/>
          <p:cNvPicPr>
            <a:picLocks noChangeAspect="1"/>
          </p:cNvPicPr>
          <p:nvPr userDrawn="1"/>
        </p:nvPicPr>
        <p:blipFill>
          <a:blip r:embed="rId3" cstate="print"/>
          <a:srcRect l="1923" b="5336"/>
          <a:stretch>
            <a:fillRect/>
          </a:stretch>
        </p:blipFill>
        <p:spPr>
          <a:xfrm>
            <a:off x="8839204" y="-1"/>
            <a:ext cx="2924257" cy="692697"/>
          </a:xfrm>
          <a:prstGeom prst="rect">
            <a:avLst/>
          </a:prstGeom>
        </p:spPr>
      </p:pic>
      <p:grpSp>
        <p:nvGrpSpPr>
          <p:cNvPr id="19" name="Group 18"/>
          <p:cNvGrpSpPr/>
          <p:nvPr userDrawn="1"/>
        </p:nvGrpSpPr>
        <p:grpSpPr>
          <a:xfrm>
            <a:off x="2844800" y="6558117"/>
            <a:ext cx="9347200" cy="45719"/>
            <a:chOff x="1905000" y="6553200"/>
            <a:chExt cx="7010400" cy="45719"/>
          </a:xfrm>
        </p:grpSpPr>
        <p:sp>
          <p:nvSpPr>
            <p:cNvPr id="20" name="Rectangle 19"/>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1" name="Rectangle 2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2" name="Rectangle 21"/>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grpSp>
      <p:grpSp>
        <p:nvGrpSpPr>
          <p:cNvPr id="23" name="Group 22"/>
          <p:cNvGrpSpPr/>
          <p:nvPr userDrawn="1"/>
        </p:nvGrpSpPr>
        <p:grpSpPr>
          <a:xfrm>
            <a:off x="0" y="1295405"/>
            <a:ext cx="9347200" cy="45719"/>
            <a:chOff x="1905000" y="6553200"/>
            <a:chExt cx="7010400" cy="45719"/>
          </a:xfrm>
        </p:grpSpPr>
        <p:sp>
          <p:nvSpPr>
            <p:cNvPr id="24" name="Rectangle 23"/>
            <p:cNvSpPr/>
            <p:nvPr/>
          </p:nvSpPr>
          <p:spPr>
            <a:xfrm>
              <a:off x="4267200" y="6553200"/>
              <a:ext cx="2328591"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5" name="Rectangle 2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sp>
          <p:nvSpPr>
            <p:cNvPr id="26" name="Rectangle 25"/>
            <p:cNvSpPr/>
            <p:nvPr userDrawn="1"/>
          </p:nvSpPr>
          <p:spPr>
            <a:xfrm>
              <a:off x="6586809" y="6553200"/>
              <a:ext cx="2328591"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85800" rtl="0">
                <a:defRPr/>
              </a:pPr>
              <a:endParaRPr lang="en-US" sz="1013" kern="1200">
                <a:solidFill>
                  <a:prstClr val="white"/>
                </a:solidFill>
              </a:endParaRPr>
            </a:p>
          </p:txBody>
        </p:sp>
      </p:grpSp>
      <p:sp>
        <p:nvSpPr>
          <p:cNvPr id="27" name="Content Placeholder 18"/>
          <p:cNvSpPr>
            <a:spLocks noGrp="1"/>
          </p:cNvSpPr>
          <p:nvPr>
            <p:ph sz="quarter" idx="10"/>
          </p:nvPr>
        </p:nvSpPr>
        <p:spPr>
          <a:xfrm>
            <a:off x="406400" y="152400"/>
            <a:ext cx="8432800" cy="1143000"/>
          </a:xfrm>
          <a:prstGeom prst="rect">
            <a:avLst/>
          </a:prstGeom>
        </p:spPr>
        <p:txBody>
          <a:bodyPr anchor="ctr" anchorCtr="0">
            <a:normAutofit/>
          </a:bodyPr>
          <a:lstStyle>
            <a:lvl1pPr marL="0">
              <a:lnSpc>
                <a:spcPts val="2025"/>
              </a:lnSpc>
              <a:spcBef>
                <a:spcPts val="0"/>
              </a:spcBef>
              <a:buNone/>
              <a:defRPr sz="2025" b="1" spc="-85" baseline="0">
                <a:latin typeface="Arial" pitchFamily="34" charset="0"/>
                <a:cs typeface="Arial" pitchFamily="34" charset="0"/>
              </a:defRPr>
            </a:lvl1pPr>
          </a:lstStyle>
          <a:p>
            <a:pPr lvl="0"/>
            <a:endParaRPr lang="en-US" dirty="0"/>
          </a:p>
        </p:txBody>
      </p:sp>
      <p:sp>
        <p:nvSpPr>
          <p:cNvPr id="4" name="Content Placeholder 3">
            <a:extLst>
              <a:ext uri="{FF2B5EF4-FFF2-40B4-BE49-F238E27FC236}">
                <a16:creationId xmlns:a16="http://schemas.microsoft.com/office/drawing/2014/main" id="{6FA95B91-80DC-439F-8C70-3B1EBFBBF1F5}"/>
              </a:ext>
            </a:extLst>
          </p:cNvPr>
          <p:cNvSpPr>
            <a:spLocks noGrp="1"/>
          </p:cNvSpPr>
          <p:nvPr>
            <p:ph sz="quarter" idx="11"/>
          </p:nvPr>
        </p:nvSpPr>
        <p:spPr>
          <a:xfrm>
            <a:off x="5994400" y="6363741"/>
            <a:ext cx="1219200" cy="914400"/>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4116052-1273-4EC0-ADD6-422E16AA4781}"/>
              </a:ext>
            </a:extLst>
          </p:cNvPr>
          <p:cNvSpPr>
            <a:spLocks noGrp="1"/>
          </p:cNvSpPr>
          <p:nvPr>
            <p:ph type="dt" sz="half" idx="12"/>
          </p:nvPr>
        </p:nvSpPr>
        <p:spPr>
          <a:xfrm>
            <a:off x="609600" y="6377940"/>
            <a:ext cx="2804160" cy="342900"/>
          </a:xfrm>
          <a:prstGeom prst="rect">
            <a:avLst/>
          </a:prstGeom>
        </p:spPr>
        <p:txBody>
          <a:bodyPr/>
          <a:lstStyle/>
          <a:p>
            <a:pPr algn="l" rtl="0" fontAlgn="base">
              <a:spcBef>
                <a:spcPct val="0"/>
              </a:spcBef>
              <a:spcAft>
                <a:spcPct val="0"/>
              </a:spcAft>
            </a:pPr>
            <a:endParaRPr lang="en-US" sz="1200" kern="1200">
              <a:solidFill>
                <a:prstClr val="black">
                  <a:tint val="75000"/>
                </a:prstClr>
              </a:solidFill>
              <a:latin typeface="Tahoma" charset="0"/>
              <a:ea typeface="+mn-ea"/>
              <a:cs typeface="+mn-cs"/>
            </a:endParaRPr>
          </a:p>
        </p:txBody>
      </p:sp>
      <p:sp>
        <p:nvSpPr>
          <p:cNvPr id="6" name="Footer Placeholder 5">
            <a:extLst>
              <a:ext uri="{FF2B5EF4-FFF2-40B4-BE49-F238E27FC236}">
                <a16:creationId xmlns:a16="http://schemas.microsoft.com/office/drawing/2014/main" id="{4FDE8E7A-623C-40DD-A712-BEEDA93A9756}"/>
              </a:ext>
            </a:extLst>
          </p:cNvPr>
          <p:cNvSpPr>
            <a:spLocks noGrp="1"/>
          </p:cNvSpPr>
          <p:nvPr>
            <p:ph type="ftr" sz="quarter" idx="13"/>
          </p:nvPr>
        </p:nvSpPr>
        <p:spPr>
          <a:xfrm>
            <a:off x="9811512" y="6639736"/>
            <a:ext cx="2274993" cy="182245"/>
          </a:xfrm>
          <a:prstGeom prst="rect">
            <a:avLst/>
          </a:prstGeom>
        </p:spPr>
        <p:txBody>
          <a:bodyPr/>
          <a:lstStyle/>
          <a:p>
            <a:pPr algn="l" rtl="0" fontAlgn="base">
              <a:spcBef>
                <a:spcPct val="0"/>
              </a:spcBef>
              <a:spcAft>
                <a:spcPct val="0"/>
              </a:spcAft>
            </a:pPr>
            <a:endParaRPr lang="en-US" sz="1200" kern="1200">
              <a:solidFill>
                <a:prstClr val="black">
                  <a:tint val="75000"/>
                </a:prstClr>
              </a:solidFill>
              <a:latin typeface="Tahoma" charset="0"/>
              <a:ea typeface="+mn-ea"/>
              <a:cs typeface="+mn-cs"/>
            </a:endParaRPr>
          </a:p>
        </p:txBody>
      </p:sp>
      <p:sp>
        <p:nvSpPr>
          <p:cNvPr id="8" name="Slide Number Placeholder 7">
            <a:extLst>
              <a:ext uri="{FF2B5EF4-FFF2-40B4-BE49-F238E27FC236}">
                <a16:creationId xmlns:a16="http://schemas.microsoft.com/office/drawing/2014/main" id="{0CD26A9A-C7D3-441E-9815-2014756B5490}"/>
              </a:ext>
            </a:extLst>
          </p:cNvPr>
          <p:cNvSpPr>
            <a:spLocks noGrp="1"/>
          </p:cNvSpPr>
          <p:nvPr>
            <p:ph type="sldNum" sz="quarter" idx="14"/>
          </p:nvPr>
        </p:nvSpPr>
        <p:spPr>
          <a:xfrm>
            <a:off x="9347200" y="6101556"/>
            <a:ext cx="2844800" cy="365125"/>
          </a:xfrm>
          <a:prstGeom prst="rect">
            <a:avLst/>
          </a:prstGeom>
        </p:spPr>
        <p:txBody>
          <a:bodyPr/>
          <a:lstStyle/>
          <a:p>
            <a:pPr algn="l" rtl="0" fontAlgn="base">
              <a:spcBef>
                <a:spcPct val="0"/>
              </a:spcBef>
              <a:spcAft>
                <a:spcPct val="0"/>
              </a:spcAft>
            </a:pPr>
            <a:fld id="{BC8D7E44-7D4F-4942-A8C9-2DF6BF8399E8}" type="slidenum">
              <a:rPr lang="en-US" sz="1200" kern="1200">
                <a:solidFill>
                  <a:prstClr val="black">
                    <a:tint val="75000"/>
                  </a:prstClr>
                </a:solidFill>
                <a:latin typeface="Tahoma" charset="0"/>
                <a:ea typeface="+mn-ea"/>
                <a:cs typeface="+mn-cs"/>
              </a:rPr>
              <a:pPr algn="l" rtl="0" fontAlgn="base">
                <a:spcBef>
                  <a:spcPct val="0"/>
                </a:spcBef>
                <a:spcAft>
                  <a:spcPct val="0"/>
                </a:spcAft>
              </a:pPr>
              <a:t>‹#›</a:t>
            </a:fld>
            <a:endParaRPr lang="en-US" sz="1200" kern="1200" dirty="0">
              <a:solidFill>
                <a:prstClr val="black">
                  <a:tint val="75000"/>
                </a:prstClr>
              </a:solidFill>
              <a:latin typeface="Tahoma" charset="0"/>
              <a:ea typeface="+mn-ea"/>
              <a:cs typeface="+mn-cs"/>
            </a:endParaRPr>
          </a:p>
        </p:txBody>
      </p:sp>
    </p:spTree>
    <p:extLst>
      <p:ext uri="{BB962C8B-B14F-4D97-AF65-F5344CB8AC3E}">
        <p14:creationId xmlns:p14="http://schemas.microsoft.com/office/powerpoint/2010/main" val="3951925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08187" y="361315"/>
            <a:ext cx="6561667" cy="613028"/>
          </a:xfrm>
          <a:prstGeom prst="rect">
            <a:avLst/>
          </a:prstGeom>
        </p:spPr>
        <p:txBody>
          <a:bodyPr lIns="0" tIns="0" rIns="0" bIns="0"/>
          <a:lstStyle>
            <a:lvl1pPr>
              <a:defRPr sz="3600" b="1" i="0">
                <a:solidFill>
                  <a:schemeClr val="tx1"/>
                </a:solidFill>
                <a:latin typeface="Cambria"/>
                <a:cs typeface="Cambria"/>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9811512" y="6639736"/>
            <a:ext cx="2274993" cy="182245"/>
          </a:xfrm>
          <a:prstGeom prst="rect">
            <a:avLst/>
          </a:prstGeom>
        </p:spPr>
        <p:txBody>
          <a:bodyPr lIns="0" tIns="0" rIns="0" bIns="0"/>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55" dirty="0">
                <a:latin typeface="Arial"/>
                <a:cs typeface="Arial"/>
              </a:rPr>
              <a:t> </a:t>
            </a:r>
            <a:r>
              <a:rPr dirty="0"/>
              <a:t>Pilani,</a:t>
            </a:r>
            <a:r>
              <a:rPr spc="-35" dirty="0"/>
              <a:t> </a:t>
            </a:r>
            <a:r>
              <a:rPr dirty="0"/>
              <a:t>Pilani</a:t>
            </a:r>
            <a:r>
              <a:rPr spc="-30" dirty="0"/>
              <a:t> </a:t>
            </a:r>
            <a:r>
              <a:rPr spc="-10" dirty="0"/>
              <a:t>Campus</a:t>
            </a:r>
          </a:p>
        </p:txBody>
      </p:sp>
      <p:sp>
        <p:nvSpPr>
          <p:cNvPr id="6" name="Holder 6"/>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1/17/26</a:t>
            </a:fld>
            <a:endParaRPr lang="en-US"/>
          </a:p>
        </p:txBody>
      </p:sp>
      <p:sp>
        <p:nvSpPr>
          <p:cNvPr id="7" name="Holder 7"/>
          <p:cNvSpPr>
            <a:spLocks noGrp="1"/>
          </p:cNvSpPr>
          <p:nvPr>
            <p:ph type="sldNum" sz="quarter" idx="7"/>
          </p:nvPr>
        </p:nvSpPr>
        <p:spPr>
          <a:xfrm>
            <a:off x="8778240" y="6377940"/>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rtl="0" fontAlgn="base">
              <a:spcBef>
                <a:spcPct val="0"/>
              </a:spcBef>
              <a:spcAft>
                <a:spcPct val="0"/>
              </a:spcAft>
              <a:defRPr/>
            </a:pPr>
            <a:r>
              <a:rPr lang="en-US" sz="1100" b="1" kern="1200" dirty="0">
                <a:solidFill>
                  <a:srgbClr val="101141"/>
                </a:solidFill>
                <a:ea typeface="+mn-ea"/>
                <a:cs typeface="Arial" panose="020B0604020202020204" pitchFamily="34" charset="0"/>
              </a:rPr>
              <a:t>BITS </a:t>
            </a:r>
            <a:r>
              <a:rPr lang="en-US" sz="1100" kern="1200" dirty="0" err="1">
                <a:solidFill>
                  <a:srgbClr val="101141"/>
                </a:solidFill>
                <a:ea typeface="+mn-ea"/>
                <a:cs typeface="Arial" panose="020B0604020202020204" pitchFamily="34" charset="0"/>
              </a:rPr>
              <a:t>Pilani</a:t>
            </a:r>
            <a:endParaRPr lang="en-US" sz="1100" kern="1200" dirty="0">
              <a:solidFill>
                <a:srgbClr val="101141"/>
              </a:solidFill>
              <a:ea typeface="+mn-ea"/>
              <a:cs typeface="Arial" panose="020B0604020202020204" pitchFamily="34" charset="0"/>
            </a:endParaRP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kern="1200">
                <a:solidFill>
                  <a:prstClr val="white"/>
                </a:solidFill>
              </a:endParaRPr>
            </a:p>
          </p:txBody>
        </p:sp>
      </p:grpSp>
      <p:pic>
        <p:nvPicPr>
          <p:cNvPr id="9" name="Picture 11" descr="Picture 7.png"/>
          <p:cNvPicPr>
            <a:picLocks noChangeAspect="1"/>
          </p:cNvPicPr>
          <p:nvPr userDrawn="1"/>
        </p:nvPicPr>
        <p:blipFill>
          <a:blip r:embed="rId2" cstate="print"/>
          <a:srcRect l="1923" b="5336"/>
          <a:stretch>
            <a:fillRect/>
          </a:stretch>
        </p:blipFill>
        <p:spPr bwMode="auto">
          <a:xfrm>
            <a:off x="8839201" y="0"/>
            <a:ext cx="2925233" cy="692150"/>
          </a:xfrm>
          <a:prstGeom prst="rect">
            <a:avLst/>
          </a:prstGeom>
          <a:noFill/>
          <a:ln w="9525">
            <a:noFill/>
            <a:miter lim="800000"/>
            <a:headEnd/>
            <a:tailEnd/>
          </a:ln>
        </p:spPr>
      </p:pic>
      <p:grpSp>
        <p:nvGrpSpPr>
          <p:cNvPr id="10" name="Group 18"/>
          <p:cNvGrpSpPr>
            <a:grpSpLocks/>
          </p:cNvGrpSpPr>
          <p:nvPr userDrawn="1"/>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kern="12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kern="12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kern="1200">
                <a:solidFill>
                  <a:prstClr val="white"/>
                </a:solidFill>
              </a:endParaRPr>
            </a:p>
          </p:txBody>
        </p:sp>
      </p:grpSp>
      <p:grpSp>
        <p:nvGrpSpPr>
          <p:cNvPr id="14" name="Group 22"/>
          <p:cNvGrpSpPr>
            <a:grpSpLocks/>
          </p:cNvGrpSpPr>
          <p:nvPr userDrawn="1"/>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kern="12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kern="12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kern="1200">
                <a:solidFill>
                  <a:prstClr val="white"/>
                </a:solidFill>
              </a:endParaRPr>
            </a:p>
          </p:txBody>
        </p:sp>
      </p:grpSp>
      <p:sp>
        <p:nvSpPr>
          <p:cNvPr id="3" name="Content Placeholder 2"/>
          <p:cNvSpPr>
            <a:spLocks noGrp="1"/>
          </p:cNvSpPr>
          <p:nvPr>
            <p:ph idx="1"/>
          </p:nvPr>
        </p:nvSpPr>
        <p:spPr>
          <a:xfrm>
            <a:off x="406400" y="1600201"/>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0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000">
                <a:latin typeface="Cambria" panose="02040503050406030204" pitchFamily="18" charset="0"/>
                <a:ea typeface="Cambria" panose="02040503050406030204" pitchFamily="18" charset="0"/>
                <a:cs typeface="Times New Roman" panose="02020603050405020304" pitchFamily="18" charset="0"/>
              </a:defRPr>
            </a:lvl2pPr>
            <a:lvl3pPr>
              <a:defRPr sz="2000">
                <a:latin typeface="Cambria" panose="02040503050406030204" pitchFamily="18" charset="0"/>
                <a:ea typeface="Cambria" panose="02040503050406030204" pitchFamily="18" charset="0"/>
                <a:cs typeface="Times New Roman" panose="02020603050405020304" pitchFamily="18" charset="0"/>
              </a:defRPr>
            </a:lvl3pPr>
            <a:lvl4pPr>
              <a:defRPr sz="2000">
                <a:latin typeface="Cambria" panose="02040503050406030204" pitchFamily="18" charset="0"/>
                <a:ea typeface="Cambria" panose="02040503050406030204" pitchFamily="18" charset="0"/>
                <a:cs typeface="Times New Roman" panose="02020603050405020304" pitchFamily="18" charset="0"/>
              </a:defRPr>
            </a:lvl4pPr>
            <a:lvl5pPr>
              <a:defRPr sz="2000">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chemeClr val="accent2"/>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
        <p:nvSpPr>
          <p:cNvPr id="2" name="Date Placeholder 1"/>
          <p:cNvSpPr>
            <a:spLocks noGrp="1"/>
          </p:cNvSpPr>
          <p:nvPr>
            <p:ph type="dt" sz="half" idx="11"/>
          </p:nvPr>
        </p:nvSpPr>
        <p:spPr>
          <a:xfrm>
            <a:off x="609600" y="6356351"/>
            <a:ext cx="2844800" cy="365125"/>
          </a:xfrm>
          <a:prstGeom prst="rect">
            <a:avLst/>
          </a:prstGeom>
        </p:spPr>
        <p:txBody>
          <a:bodyPr/>
          <a:lstStyle/>
          <a:p>
            <a:pPr algn="l" rtl="0" fontAlgn="base">
              <a:spcBef>
                <a:spcPct val="0"/>
              </a:spcBef>
              <a:spcAft>
                <a:spcPct val="0"/>
              </a:spcAft>
              <a:defRPr/>
            </a:pPr>
            <a:endParaRPr lang="en-US" sz="1600" kern="1200">
              <a:solidFill>
                <a:prstClr val="black">
                  <a:tint val="75000"/>
                </a:prstClr>
              </a:solidFill>
              <a:latin typeface="Tahoma" charset="0"/>
              <a:ea typeface="+mn-ea"/>
              <a:cs typeface="+mn-cs"/>
            </a:endParaRPr>
          </a:p>
        </p:txBody>
      </p:sp>
      <p:sp>
        <p:nvSpPr>
          <p:cNvPr id="18" name="Footer Placeholder 17"/>
          <p:cNvSpPr>
            <a:spLocks noGrp="1"/>
          </p:cNvSpPr>
          <p:nvPr>
            <p:ph type="ftr" sz="quarter" idx="12"/>
          </p:nvPr>
        </p:nvSpPr>
        <p:spPr>
          <a:xfrm>
            <a:off x="4165600" y="6356351"/>
            <a:ext cx="3860800" cy="365125"/>
          </a:xfrm>
          <a:prstGeom prst="rect">
            <a:avLst/>
          </a:prstGeom>
        </p:spPr>
        <p:txBody>
          <a:bodyPr/>
          <a:lstStyle/>
          <a:p>
            <a:pPr algn="l" rtl="0" fontAlgn="base">
              <a:spcBef>
                <a:spcPct val="0"/>
              </a:spcBef>
              <a:spcAft>
                <a:spcPct val="0"/>
              </a:spcAft>
              <a:defRPr/>
            </a:pPr>
            <a:endParaRPr lang="en-US" sz="1600" kern="1200" dirty="0">
              <a:solidFill>
                <a:prstClr val="black">
                  <a:tint val="75000"/>
                </a:prstClr>
              </a:solidFill>
              <a:latin typeface="Tahoma" charset="0"/>
              <a:ea typeface="+mn-ea"/>
              <a:cs typeface="+mn-cs"/>
            </a:endParaRPr>
          </a:p>
        </p:txBody>
      </p:sp>
      <p:sp>
        <p:nvSpPr>
          <p:cNvPr id="19" name="Slide Number Placeholder 18"/>
          <p:cNvSpPr>
            <a:spLocks noGrp="1"/>
          </p:cNvSpPr>
          <p:nvPr>
            <p:ph type="sldNum" sz="quarter" idx="13"/>
          </p:nvPr>
        </p:nvSpPr>
        <p:spPr>
          <a:xfrm>
            <a:off x="4114800" y="6424613"/>
            <a:ext cx="2844800" cy="365125"/>
          </a:xfrm>
          <a:prstGeom prst="rect">
            <a:avLst/>
          </a:prstGeom>
        </p:spPr>
        <p:txBody>
          <a:bodyPr/>
          <a:lstStyle>
            <a:lvl1pPr>
              <a:defRPr>
                <a:solidFill>
                  <a:srgbClr val="C00000"/>
                </a:solidFill>
              </a:defRPr>
            </a:lvl1pPr>
          </a:lstStyle>
          <a:p>
            <a:pPr algn="l" rtl="0" fontAlgn="base">
              <a:spcBef>
                <a:spcPct val="0"/>
              </a:spcBef>
              <a:spcAft>
                <a:spcPct val="0"/>
              </a:spcAft>
            </a:pPr>
            <a:fld id="{DB1C2494-8932-4549-9EEA-B787E7A0F253}" type="slidenum">
              <a:rPr lang="en-US" sz="1600" kern="1200" smtClean="0">
                <a:latin typeface="Tahoma" charset="0"/>
                <a:ea typeface="+mn-ea"/>
                <a:cs typeface="+mn-cs"/>
              </a:rPr>
              <a:pPr algn="l" rtl="0" fontAlgn="base">
                <a:spcBef>
                  <a:spcPct val="0"/>
                </a:spcBef>
                <a:spcAft>
                  <a:spcPct val="0"/>
                </a:spcAft>
              </a:pPr>
              <a:t>‹#›</a:t>
            </a:fld>
            <a:endParaRPr lang="en-US" sz="1600" kern="1200" dirty="0">
              <a:latin typeface="Tahoma" charset="0"/>
              <a:ea typeface="+mn-ea"/>
              <a:cs typeface="+mn-cs"/>
            </a:endParaRPr>
          </a:p>
        </p:txBody>
      </p:sp>
    </p:spTree>
    <p:extLst>
      <p:ext uri="{BB962C8B-B14F-4D97-AF65-F5344CB8AC3E}">
        <p14:creationId xmlns:p14="http://schemas.microsoft.com/office/powerpoint/2010/main" val="33134731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373873306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37848228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15019812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361692588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33012904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393776023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383492099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325115791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3368365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8839200" y="0"/>
            <a:ext cx="2924048" cy="693420"/>
          </a:xfrm>
          <a:prstGeom prst="rect">
            <a:avLst/>
          </a:prstGeom>
        </p:spPr>
      </p:pic>
      <p:sp>
        <p:nvSpPr>
          <p:cNvPr id="17" name="bg object 17"/>
          <p:cNvSpPr/>
          <p:nvPr/>
        </p:nvSpPr>
        <p:spPr>
          <a:xfrm>
            <a:off x="5994400" y="6553200"/>
            <a:ext cx="3105573"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endParaRPr/>
          </a:p>
        </p:txBody>
      </p:sp>
      <p:sp>
        <p:nvSpPr>
          <p:cNvPr id="18" name="bg object 18"/>
          <p:cNvSpPr/>
          <p:nvPr/>
        </p:nvSpPr>
        <p:spPr>
          <a:xfrm>
            <a:off x="2844800" y="6553200"/>
            <a:ext cx="3149600" cy="45720"/>
          </a:xfrm>
          <a:custGeom>
            <a:avLst/>
            <a:gdLst/>
            <a:ahLst/>
            <a:cxnLst/>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endParaRPr/>
          </a:p>
        </p:txBody>
      </p:sp>
      <p:sp>
        <p:nvSpPr>
          <p:cNvPr id="19" name="bg object 19"/>
          <p:cNvSpPr/>
          <p:nvPr/>
        </p:nvSpPr>
        <p:spPr>
          <a:xfrm>
            <a:off x="9087104" y="6553200"/>
            <a:ext cx="3105573"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endParaRPr/>
          </a:p>
        </p:txBody>
      </p:sp>
      <p:sp>
        <p:nvSpPr>
          <p:cNvPr id="20" name="bg object 20"/>
          <p:cNvSpPr/>
          <p:nvPr/>
        </p:nvSpPr>
        <p:spPr>
          <a:xfrm>
            <a:off x="3149600" y="1295400"/>
            <a:ext cx="3105573"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endParaRPr/>
          </a:p>
        </p:txBody>
      </p:sp>
      <p:sp>
        <p:nvSpPr>
          <p:cNvPr id="21" name="bg object 21"/>
          <p:cNvSpPr/>
          <p:nvPr/>
        </p:nvSpPr>
        <p:spPr>
          <a:xfrm>
            <a:off x="0" y="1295400"/>
            <a:ext cx="3149600" cy="45720"/>
          </a:xfrm>
          <a:custGeom>
            <a:avLst/>
            <a:gdLst/>
            <a:ahLst/>
            <a:cxnLst/>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endParaRPr/>
          </a:p>
        </p:txBody>
      </p:sp>
      <p:sp>
        <p:nvSpPr>
          <p:cNvPr id="22" name="bg object 22"/>
          <p:cNvSpPr/>
          <p:nvPr/>
        </p:nvSpPr>
        <p:spPr>
          <a:xfrm>
            <a:off x="6242304" y="1295400"/>
            <a:ext cx="3105573"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endParaRPr/>
          </a:p>
        </p:txBody>
      </p:sp>
      <p:sp>
        <p:nvSpPr>
          <p:cNvPr id="2" name="Holder 2"/>
          <p:cNvSpPr>
            <a:spLocks noGrp="1"/>
          </p:cNvSpPr>
          <p:nvPr>
            <p:ph type="title"/>
          </p:nvPr>
        </p:nvSpPr>
        <p:spPr>
          <a:xfrm>
            <a:off x="308187" y="361315"/>
            <a:ext cx="6561667" cy="613028"/>
          </a:xfrm>
          <a:prstGeom prst="rect">
            <a:avLst/>
          </a:prstGeom>
        </p:spPr>
        <p:txBody>
          <a:bodyPr lIns="0" tIns="0" rIns="0" bIns="0"/>
          <a:lstStyle>
            <a:lvl1pPr>
              <a:defRPr sz="3600" b="1" i="0">
                <a:solidFill>
                  <a:schemeClr val="tx1"/>
                </a:solidFill>
                <a:latin typeface="Cambria"/>
                <a:cs typeface="Cambria"/>
              </a:defRPr>
            </a:lvl1pPr>
          </a:lstStyle>
          <a:p>
            <a:endParaRPr/>
          </a:p>
        </p:txBody>
      </p:sp>
      <p:sp>
        <p:nvSpPr>
          <p:cNvPr id="3" name="Holder 3"/>
          <p:cNvSpPr>
            <a:spLocks noGrp="1"/>
          </p:cNvSpPr>
          <p:nvPr>
            <p:ph type="ftr" sz="quarter" idx="5"/>
          </p:nvPr>
        </p:nvSpPr>
        <p:spPr>
          <a:xfrm>
            <a:off x="9811512" y="6639736"/>
            <a:ext cx="2274993" cy="182245"/>
          </a:xfrm>
          <a:prstGeom prst="rect">
            <a:avLst/>
          </a:prstGeom>
        </p:spPr>
        <p:txBody>
          <a:bodyPr lIns="0" tIns="0" rIns="0" bIns="0"/>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55" dirty="0">
                <a:latin typeface="Arial"/>
                <a:cs typeface="Arial"/>
              </a:rPr>
              <a:t> </a:t>
            </a:r>
            <a:r>
              <a:rPr dirty="0"/>
              <a:t>Pilani,</a:t>
            </a:r>
            <a:r>
              <a:rPr spc="-35" dirty="0"/>
              <a:t> </a:t>
            </a:r>
            <a:r>
              <a:rPr dirty="0"/>
              <a:t>Pilani</a:t>
            </a:r>
            <a:r>
              <a:rPr spc="-30" dirty="0"/>
              <a:t> </a:t>
            </a:r>
            <a:r>
              <a:rPr spc="-10" dirty="0"/>
              <a:t>Campus</a:t>
            </a:r>
          </a:p>
        </p:txBody>
      </p:sp>
      <p:sp>
        <p:nvSpPr>
          <p:cNvPr id="4" name="Holder 4"/>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1/17/26</a:t>
            </a:fld>
            <a:endParaRPr lang="en-US"/>
          </a:p>
        </p:txBody>
      </p:sp>
      <p:sp>
        <p:nvSpPr>
          <p:cNvPr id="5" name="Holder 5"/>
          <p:cNvSpPr>
            <a:spLocks noGrp="1"/>
          </p:cNvSpPr>
          <p:nvPr>
            <p:ph type="sldNum" sz="quarter" idx="7"/>
          </p:nvPr>
        </p:nvSpPr>
        <p:spPr>
          <a:xfrm>
            <a:off x="8778240" y="6377940"/>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7"/>
            <a:ext cx="10972800" cy="1920526"/>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2400">
                <a:latin typeface="Cambria" panose="02040503050406030204" pitchFamily="18" charset="0"/>
                <a:ea typeface="Cambria" panose="02040503050406030204" pitchFamily="18" charset="0"/>
                <a:cs typeface="Times New Roman" panose="02020603050405020304" pitchFamily="18" charset="0"/>
              </a:defRPr>
            </a:lvl2pPr>
            <a:lvl3pPr>
              <a:defRPr sz="2400">
                <a:latin typeface="Cambria" panose="02040503050406030204" pitchFamily="18" charset="0"/>
                <a:ea typeface="Cambria" panose="02040503050406030204" pitchFamily="18" charset="0"/>
                <a:cs typeface="Times New Roman" panose="02020603050405020304" pitchFamily="18" charset="0"/>
              </a:defRPr>
            </a:lvl3pPr>
            <a:lvl4pPr>
              <a:defRPr sz="2400">
                <a:latin typeface="Cambria" panose="02040503050406030204" pitchFamily="18" charset="0"/>
                <a:ea typeface="Cambria" panose="02040503050406030204" pitchFamily="18" charset="0"/>
                <a:cs typeface="Times New Roman" panose="02020603050405020304" pitchFamily="18" charset="0"/>
              </a:defRPr>
            </a:lvl4pPr>
            <a:lvl5pPr>
              <a:defRPr sz="2400">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0" spc="-150" baseline="0">
                <a:solidFill>
                  <a:schemeClr val="tx1"/>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dirty="0"/>
              <a:t>Click to edit Master text styles</a:t>
            </a:r>
          </a:p>
        </p:txBody>
      </p:sp>
    </p:spTree>
    <p:extLst>
      <p:ext uri="{BB962C8B-B14F-4D97-AF65-F5344CB8AC3E}">
        <p14:creationId xmlns:p14="http://schemas.microsoft.com/office/powerpoint/2010/main" val="1774321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189933"/>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267733"/>
            <a:ext cx="11360800" cy="5284800"/>
          </a:xfrm>
          <a:prstGeom prst="rect">
            <a:avLst/>
          </a:prstGeom>
        </p:spPr>
        <p:txBody>
          <a:bodyPr spcFirstLastPara="1" wrap="square" lIns="91425" tIns="91425" rIns="91425" bIns="91425" anchor="t" anchorCtr="0">
            <a:normAutofit/>
          </a:bodyPr>
          <a:lstStyle>
            <a:lvl1pPr marL="457200" lvl="0" indent="-355600">
              <a:spcBef>
                <a:spcPts val="0"/>
              </a:spcBef>
              <a:spcAft>
                <a:spcPts val="0"/>
              </a:spcAft>
              <a:buClr>
                <a:schemeClr val="dk1"/>
              </a:buClr>
              <a:buSzPts val="2000"/>
              <a:buChar char="●"/>
              <a:defRPr sz="2000">
                <a:solidFill>
                  <a:schemeClr val="dk1"/>
                </a:solidFill>
              </a:defRPr>
            </a:lvl1pPr>
            <a:lvl2pPr marL="914400" lvl="1" indent="-330200">
              <a:spcBef>
                <a:spcPts val="0"/>
              </a:spcBef>
              <a:spcAft>
                <a:spcPts val="0"/>
              </a:spcAft>
              <a:buClr>
                <a:schemeClr val="dk1"/>
              </a:buClr>
              <a:buSzPts val="1600"/>
              <a:buChar char="○"/>
              <a:defRPr sz="1600">
                <a:solidFill>
                  <a:schemeClr val="dk1"/>
                </a:solidFill>
              </a:defRPr>
            </a:lvl2pPr>
            <a:lvl3pPr marL="1371600" lvl="2" indent="-330200">
              <a:spcBef>
                <a:spcPts val="0"/>
              </a:spcBef>
              <a:spcAft>
                <a:spcPts val="0"/>
              </a:spcAft>
              <a:buClr>
                <a:schemeClr val="dk1"/>
              </a:buClr>
              <a:buSzPts val="1600"/>
              <a:buChar char="■"/>
              <a:defRPr sz="1600">
                <a:solidFill>
                  <a:schemeClr val="dk1"/>
                </a:solidFill>
              </a:defRPr>
            </a:lvl3pPr>
            <a:lvl4pPr marL="1828800" lvl="3" indent="-330200">
              <a:spcBef>
                <a:spcPts val="0"/>
              </a:spcBef>
              <a:spcAft>
                <a:spcPts val="0"/>
              </a:spcAft>
              <a:buClr>
                <a:schemeClr val="dk1"/>
              </a:buClr>
              <a:buSzPts val="1600"/>
              <a:buChar char="●"/>
              <a:defRPr sz="1600">
                <a:solidFill>
                  <a:schemeClr val="dk1"/>
                </a:solidFill>
              </a:defRPr>
            </a:lvl4pPr>
            <a:lvl5pPr marL="2286000" lvl="4" indent="-330200">
              <a:spcBef>
                <a:spcPts val="0"/>
              </a:spcBef>
              <a:spcAft>
                <a:spcPts val="0"/>
              </a:spcAft>
              <a:buClr>
                <a:schemeClr val="dk1"/>
              </a:buClr>
              <a:buSzPts val="1600"/>
              <a:buChar char="○"/>
              <a:defRPr sz="1600">
                <a:solidFill>
                  <a:schemeClr val="dk1"/>
                </a:solidFill>
              </a:defRPr>
            </a:lvl5pPr>
            <a:lvl6pPr marL="2743200" lvl="5" indent="-330200">
              <a:spcBef>
                <a:spcPts val="0"/>
              </a:spcBef>
              <a:spcAft>
                <a:spcPts val="0"/>
              </a:spcAft>
              <a:buClr>
                <a:schemeClr val="dk1"/>
              </a:buClr>
              <a:buSzPts val="1600"/>
              <a:buChar char="■"/>
              <a:defRPr sz="1600">
                <a:solidFill>
                  <a:schemeClr val="dk1"/>
                </a:solidFill>
              </a:defRPr>
            </a:lvl6pPr>
            <a:lvl7pPr marL="3200400" lvl="6" indent="-330200">
              <a:spcBef>
                <a:spcPts val="0"/>
              </a:spcBef>
              <a:spcAft>
                <a:spcPts val="0"/>
              </a:spcAft>
              <a:buClr>
                <a:schemeClr val="dk1"/>
              </a:buClr>
              <a:buSzPts val="1600"/>
              <a:buChar char="●"/>
              <a:defRPr sz="1600">
                <a:solidFill>
                  <a:schemeClr val="dk1"/>
                </a:solidFill>
              </a:defRPr>
            </a:lvl7pPr>
            <a:lvl8pPr marL="3657600" lvl="7" indent="-330200">
              <a:spcBef>
                <a:spcPts val="0"/>
              </a:spcBef>
              <a:spcAft>
                <a:spcPts val="0"/>
              </a:spcAft>
              <a:buClr>
                <a:schemeClr val="dk1"/>
              </a:buClr>
              <a:buSzPts val="1600"/>
              <a:buChar char="○"/>
              <a:defRPr sz="1600">
                <a:solidFill>
                  <a:schemeClr val="dk1"/>
                </a:solidFill>
              </a:defRPr>
            </a:lvl8pPr>
            <a:lvl9pPr marL="4114800" lvl="8" indent="-330200">
              <a:spcBef>
                <a:spcPts val="0"/>
              </a:spcBef>
              <a:spcAft>
                <a:spcPts val="0"/>
              </a:spcAft>
              <a:buClr>
                <a:schemeClr val="dk1"/>
              </a:buClr>
              <a:buSzPts val="1600"/>
              <a:buChar char="■"/>
              <a:defRPr sz="1600">
                <a:solidFill>
                  <a:schemeClr val="dk1"/>
                </a:solidFill>
              </a:defRPr>
            </a:lvl9pPr>
          </a:lstStyle>
          <a:p>
            <a:endParaRPr/>
          </a:p>
        </p:txBody>
      </p:sp>
      <p:sp>
        <p:nvSpPr>
          <p:cNvPr id="19" name="Google Shape;19;p4"/>
          <p:cNvSpPr txBox="1">
            <a:spLocks noGrp="1"/>
          </p:cNvSpPr>
          <p:nvPr>
            <p:ph type="sldNum" idx="12"/>
          </p:nvPr>
        </p:nvSpPr>
        <p:spPr>
          <a:xfrm>
            <a:off x="11460400" y="6138132"/>
            <a:ext cx="731600" cy="4144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rtl="0"/>
            <a:fld id="{00000000-1234-1234-1234-123412341234}" type="slidenum">
              <a:rPr lang="en" smtClean="0"/>
              <a:pPr algn="r" rtl="0"/>
              <a:t>‹#›</a:t>
            </a:fld>
            <a:endParaRPr lang="en"/>
          </a:p>
        </p:txBody>
      </p:sp>
    </p:spTree>
    <p:extLst>
      <p:ext uri="{BB962C8B-B14F-4D97-AF65-F5344CB8AC3E}">
        <p14:creationId xmlns:p14="http://schemas.microsoft.com/office/powerpoint/2010/main" val="4009203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rtl="0"/>
            <a:fld id="{00000000-1234-1234-1234-123412341234}" type="slidenum">
              <a:rPr lang="en" smtClean="0"/>
              <a:pPr algn="r" rtl="0"/>
              <a:t>‹#›</a:t>
            </a:fld>
            <a:endParaRPr lang="en"/>
          </a:p>
        </p:txBody>
      </p:sp>
      <p:sp>
        <p:nvSpPr>
          <p:cNvPr id="50" name="Google Shape;50;p12"/>
          <p:cNvSpPr txBox="1">
            <a:spLocks noGrp="1"/>
          </p:cNvSpPr>
          <p:nvPr>
            <p:ph type="title"/>
          </p:nvPr>
        </p:nvSpPr>
        <p:spPr>
          <a:xfrm>
            <a:off x="415600" y="189933"/>
            <a:ext cx="11360800" cy="763600"/>
          </a:xfrm>
          <a:prstGeom prst="rect">
            <a:avLst/>
          </a:prstGeom>
        </p:spPr>
        <p:txBody>
          <a:bodyPr spcFirstLastPara="1" wrap="square" lIns="91425" tIns="91425" rIns="91425" bIns="91425" anchor="t" anchorCtr="0">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21168093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rtl="0"/>
            <a:fld id="{00000000-1234-1234-1234-123412341234}" type="slidenum">
              <a:rPr lang="en" smtClean="0"/>
              <a:pPr algn="r" rtl="0"/>
              <a:t>‹#›</a:t>
            </a:fld>
            <a:endParaRPr lang="en"/>
          </a:p>
        </p:txBody>
      </p:sp>
    </p:spTree>
    <p:extLst>
      <p:ext uri="{BB962C8B-B14F-4D97-AF65-F5344CB8AC3E}">
        <p14:creationId xmlns:p14="http://schemas.microsoft.com/office/powerpoint/2010/main" val="32154727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l" rtl="0" fontAlgn="base">
              <a:spcBef>
                <a:spcPct val="0"/>
              </a:spcBef>
              <a:spcAft>
                <a:spcPct val="0"/>
              </a:spcAft>
              <a:defRPr/>
            </a:pPr>
            <a:endParaRPr lang="en-US" sz="1200" kern="1200" dirty="0">
              <a:solidFill>
                <a:prstClr val="white"/>
              </a:solidFill>
              <a:latin typeface="Arial" pitchFamily="34" charset="0"/>
              <a:cs typeface="Arial" pitchFamily="34" charset="0"/>
            </a:endParaRPr>
          </a:p>
        </p:txBody>
      </p:sp>
      <p:sp>
        <p:nvSpPr>
          <p:cNvPr id="4" name="Rectangle 3"/>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5" name="Rectangle 4"/>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6" name="Rectangle 5"/>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pic>
        <p:nvPicPr>
          <p:cNvPr id="7" name="Picture 10" descr="BITS_university_logo_whitevert.png"/>
          <p:cNvPicPr>
            <a:picLocks noChangeAspect="1"/>
          </p:cNvPicPr>
          <p:nvPr/>
        </p:nvPicPr>
        <p:blipFill>
          <a:blip r:embed="rId3" cstate="print"/>
          <a:srcRect t="2" b="28592"/>
          <a:stretch>
            <a:fillRect/>
          </a:stretch>
        </p:blipFill>
        <p:spPr bwMode="auto">
          <a:xfrm>
            <a:off x="101600" y="3352803"/>
            <a:ext cx="2743200" cy="1979613"/>
          </a:xfrm>
          <a:prstGeom prst="rect">
            <a:avLst/>
          </a:prstGeom>
          <a:noFill/>
          <a:ln w="9525">
            <a:noFill/>
            <a:miter lim="800000"/>
            <a:headEnd/>
            <a:tailEnd/>
          </a:ln>
        </p:spPr>
      </p:pic>
      <p:sp>
        <p:nvSpPr>
          <p:cNvPr id="8" name="TextBox 7"/>
          <p:cNvSpPr txBox="1"/>
          <p:nvPr/>
        </p:nvSpPr>
        <p:spPr>
          <a:xfrm>
            <a:off x="-101600" y="5257800"/>
            <a:ext cx="2946400" cy="427040"/>
          </a:xfrm>
          <a:prstGeom prst="rect">
            <a:avLst/>
          </a:prstGeom>
          <a:noFill/>
        </p:spPr>
        <p:txBody>
          <a:bodyPr wrap="square">
            <a:spAutoFit/>
          </a:bodyPr>
          <a:lstStyle/>
          <a:p>
            <a:pPr algn="ctr" rtl="0" fontAlgn="base">
              <a:spcBef>
                <a:spcPct val="0"/>
              </a:spcBef>
              <a:spcAft>
                <a:spcPct val="0"/>
              </a:spcAft>
              <a:defRPr/>
            </a:pPr>
            <a:r>
              <a:rPr lang="en-US" sz="2175" b="1" kern="1200" spc="-113" dirty="0">
                <a:solidFill>
                  <a:prstClr val="white"/>
                </a:solidFill>
                <a:latin typeface="Arial"/>
                <a:ea typeface="+mn-ea"/>
                <a:cs typeface="Arial"/>
              </a:rPr>
              <a:t>BITS</a:t>
            </a:r>
            <a:r>
              <a:rPr lang="en-US" sz="2175" kern="1200" spc="-113" dirty="0">
                <a:solidFill>
                  <a:prstClr val="white"/>
                </a:solidFill>
                <a:latin typeface="Arial"/>
                <a:ea typeface="+mn-ea"/>
                <a:cs typeface="Arial"/>
              </a:rPr>
              <a:t> Pilani</a:t>
            </a:r>
          </a:p>
        </p:txBody>
      </p:sp>
      <p:sp>
        <p:nvSpPr>
          <p:cNvPr id="9" name="TextBox 8"/>
          <p:cNvSpPr txBox="1"/>
          <p:nvPr/>
        </p:nvSpPr>
        <p:spPr>
          <a:xfrm>
            <a:off x="203200" y="5667376"/>
            <a:ext cx="2540000" cy="230832"/>
          </a:xfrm>
          <a:prstGeom prst="rect">
            <a:avLst/>
          </a:prstGeom>
          <a:noFill/>
        </p:spPr>
        <p:txBody>
          <a:bodyPr wrap="square">
            <a:spAutoFit/>
          </a:bodyPr>
          <a:lstStyle/>
          <a:p>
            <a:pPr algn="l" rtl="0" fontAlgn="base">
              <a:spcBef>
                <a:spcPct val="0"/>
              </a:spcBef>
              <a:spcAft>
                <a:spcPct val="0"/>
              </a:spcAft>
              <a:defRPr/>
            </a:pPr>
            <a:r>
              <a:rPr lang="en-US" sz="900" kern="1200" dirty="0">
                <a:solidFill>
                  <a:srgbClr val="FFFFFF"/>
                </a:solidFill>
                <a:latin typeface="Arial"/>
                <a:ea typeface="+mn-ea"/>
                <a:cs typeface="Arial"/>
              </a:rPr>
              <a:t>Pilani Campus</a:t>
            </a:r>
          </a:p>
        </p:txBody>
      </p:sp>
      <p:sp>
        <p:nvSpPr>
          <p:cNvPr id="11" name="Title 1"/>
          <p:cNvSpPr>
            <a:spLocks noGrp="1"/>
          </p:cNvSpPr>
          <p:nvPr>
            <p:ph type="title"/>
          </p:nvPr>
        </p:nvSpPr>
        <p:spPr>
          <a:xfrm>
            <a:off x="3352800" y="3810000"/>
            <a:ext cx="8026400" cy="1524000"/>
          </a:xfrm>
        </p:spPr>
        <p:txBody>
          <a:bodyPr anchorCtr="0">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3353439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dirty="0">
              <a:solidFill>
                <a:prstClr val="white"/>
              </a:solidFill>
              <a:latin typeface="Arial" pitchFamily="34" charset="0"/>
              <a:cs typeface="Arial" pitchFamily="34" charset="0"/>
            </a:endParaRPr>
          </a:p>
        </p:txBody>
      </p:sp>
      <p:sp>
        <p:nvSpPr>
          <p:cNvPr id="5" name="Rectangle 4"/>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6" name="Rectangle 5"/>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8" name="Rectangle 7"/>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101600" y="3352803"/>
            <a:ext cx="2743200" cy="1979613"/>
          </a:xfrm>
          <a:prstGeom prst="rect">
            <a:avLst/>
          </a:prstGeom>
          <a:noFill/>
          <a:ln w="9525">
            <a:noFill/>
            <a:miter lim="800000"/>
            <a:headEnd/>
            <a:tailEnd/>
          </a:ln>
        </p:spPr>
      </p:pic>
      <p:sp>
        <p:nvSpPr>
          <p:cNvPr id="10" name="TextBox 9"/>
          <p:cNvSpPr txBox="1"/>
          <p:nvPr/>
        </p:nvSpPr>
        <p:spPr>
          <a:xfrm>
            <a:off x="-101600" y="5257800"/>
            <a:ext cx="2946400" cy="427040"/>
          </a:xfrm>
          <a:prstGeom prst="rect">
            <a:avLst/>
          </a:prstGeom>
          <a:noFill/>
        </p:spPr>
        <p:txBody>
          <a:bodyPr wrap="square">
            <a:spAutoFit/>
          </a:bodyPr>
          <a:lstStyle/>
          <a:p>
            <a:pPr algn="ctr" rtl="0" fontAlgn="base">
              <a:spcBef>
                <a:spcPct val="0"/>
              </a:spcBef>
              <a:spcAft>
                <a:spcPct val="0"/>
              </a:spcAft>
              <a:defRPr/>
            </a:pPr>
            <a:r>
              <a:rPr lang="en-US" sz="2175" b="1" kern="1200" spc="-113" dirty="0">
                <a:solidFill>
                  <a:prstClr val="white"/>
                </a:solidFill>
                <a:latin typeface="Arial"/>
                <a:ea typeface="+mn-ea"/>
                <a:cs typeface="Arial"/>
              </a:rPr>
              <a:t>BITS</a:t>
            </a:r>
            <a:r>
              <a:rPr lang="en-US" sz="2175" kern="1200" spc="-113" dirty="0">
                <a:solidFill>
                  <a:prstClr val="white"/>
                </a:solidFill>
                <a:latin typeface="Arial"/>
                <a:ea typeface="+mn-ea"/>
                <a:cs typeface="Arial"/>
              </a:rPr>
              <a:t> Pilani</a:t>
            </a:r>
          </a:p>
        </p:txBody>
      </p:sp>
      <p:sp>
        <p:nvSpPr>
          <p:cNvPr id="11" name="TextBox 10"/>
          <p:cNvSpPr txBox="1"/>
          <p:nvPr/>
        </p:nvSpPr>
        <p:spPr>
          <a:xfrm>
            <a:off x="203200" y="5667376"/>
            <a:ext cx="2540000" cy="230832"/>
          </a:xfrm>
          <a:prstGeom prst="rect">
            <a:avLst/>
          </a:prstGeom>
          <a:noFill/>
        </p:spPr>
        <p:txBody>
          <a:bodyPr wrap="square">
            <a:spAutoFit/>
          </a:bodyPr>
          <a:lstStyle/>
          <a:p>
            <a:pPr algn="l" rtl="0" fontAlgn="base">
              <a:spcBef>
                <a:spcPct val="0"/>
              </a:spcBef>
              <a:spcAft>
                <a:spcPct val="0"/>
              </a:spcAft>
              <a:defRPr/>
            </a:pPr>
            <a:r>
              <a:rPr lang="en-US" sz="900" kern="1200" dirty="0">
                <a:solidFill>
                  <a:srgbClr val="FFFFFF"/>
                </a:solidFill>
                <a:latin typeface="Arial"/>
                <a:ea typeface="+mn-ea"/>
                <a:cs typeface="Arial"/>
              </a:rPr>
              <a:t>Pilani Campus</a:t>
            </a:r>
          </a:p>
        </p:txBody>
      </p:sp>
      <p:sp>
        <p:nvSpPr>
          <p:cNvPr id="12" name="Rectangle 11"/>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dirty="0">
              <a:solidFill>
                <a:prstClr val="white"/>
              </a:solidFill>
              <a:latin typeface="Arial" pitchFamily="34" charset="0"/>
              <a:cs typeface="Arial" pitchFamily="34" charset="0"/>
            </a:endParaRPr>
          </a:p>
        </p:txBody>
      </p:sp>
      <p:sp>
        <p:nvSpPr>
          <p:cNvPr id="13" name="Rectangle 12"/>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14" name="Rectangle 13"/>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15" name="Rectangle 14"/>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pic>
        <p:nvPicPr>
          <p:cNvPr id="16" name="Picture 17" descr="BITS_university_logo_whitevert.png"/>
          <p:cNvPicPr>
            <a:picLocks noChangeAspect="1"/>
          </p:cNvPicPr>
          <p:nvPr/>
        </p:nvPicPr>
        <p:blipFill>
          <a:blip r:embed="rId3" cstate="print"/>
          <a:srcRect t="2" b="28592"/>
          <a:stretch>
            <a:fillRect/>
          </a:stretch>
        </p:blipFill>
        <p:spPr bwMode="auto">
          <a:xfrm>
            <a:off x="101600" y="3352803"/>
            <a:ext cx="2743200" cy="1979613"/>
          </a:xfrm>
          <a:prstGeom prst="rect">
            <a:avLst/>
          </a:prstGeom>
          <a:noFill/>
          <a:ln w="9525">
            <a:noFill/>
            <a:miter lim="800000"/>
            <a:headEnd/>
            <a:tailEnd/>
          </a:ln>
        </p:spPr>
      </p:pic>
      <p:sp>
        <p:nvSpPr>
          <p:cNvPr id="17" name="TextBox 16"/>
          <p:cNvSpPr txBox="1"/>
          <p:nvPr/>
        </p:nvSpPr>
        <p:spPr>
          <a:xfrm>
            <a:off x="-101600" y="5257800"/>
            <a:ext cx="2946400" cy="427040"/>
          </a:xfrm>
          <a:prstGeom prst="rect">
            <a:avLst/>
          </a:prstGeom>
          <a:noFill/>
        </p:spPr>
        <p:txBody>
          <a:bodyPr wrap="square">
            <a:spAutoFit/>
          </a:bodyPr>
          <a:lstStyle/>
          <a:p>
            <a:pPr algn="ctr" rtl="0" fontAlgn="base">
              <a:spcBef>
                <a:spcPct val="0"/>
              </a:spcBef>
              <a:spcAft>
                <a:spcPct val="0"/>
              </a:spcAft>
              <a:defRPr/>
            </a:pPr>
            <a:r>
              <a:rPr lang="en-US" sz="2175" b="1" kern="1200" spc="-113" dirty="0">
                <a:solidFill>
                  <a:prstClr val="white"/>
                </a:solidFill>
                <a:latin typeface="Arial"/>
                <a:ea typeface="+mn-ea"/>
                <a:cs typeface="Arial"/>
              </a:rPr>
              <a:t>BITS</a:t>
            </a:r>
            <a:r>
              <a:rPr lang="en-US" sz="2175" kern="1200" spc="-113" dirty="0">
                <a:solidFill>
                  <a:prstClr val="white"/>
                </a:solidFill>
                <a:latin typeface="Arial"/>
                <a:ea typeface="+mn-ea"/>
                <a:cs typeface="Arial"/>
              </a:rPr>
              <a:t> Pilani</a:t>
            </a:r>
          </a:p>
        </p:txBody>
      </p:sp>
      <p:sp>
        <p:nvSpPr>
          <p:cNvPr id="18" name="TextBox 17"/>
          <p:cNvSpPr txBox="1"/>
          <p:nvPr/>
        </p:nvSpPr>
        <p:spPr>
          <a:xfrm>
            <a:off x="203200" y="5667376"/>
            <a:ext cx="2540000" cy="230832"/>
          </a:xfrm>
          <a:prstGeom prst="rect">
            <a:avLst/>
          </a:prstGeom>
          <a:noFill/>
        </p:spPr>
        <p:txBody>
          <a:bodyPr wrap="square">
            <a:spAutoFit/>
          </a:bodyPr>
          <a:lstStyle/>
          <a:p>
            <a:pPr algn="l" rtl="0" fontAlgn="base">
              <a:spcBef>
                <a:spcPct val="0"/>
              </a:spcBef>
              <a:spcAft>
                <a:spcPct val="0"/>
              </a:spcAft>
              <a:defRPr/>
            </a:pPr>
            <a:r>
              <a:rPr lang="en-US" sz="900" kern="1200" dirty="0">
                <a:solidFill>
                  <a:srgbClr val="FFFFFF"/>
                </a:solidFill>
                <a:latin typeface="Arial"/>
                <a:ea typeface="+mn-ea"/>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chorCtr="0">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0608632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pic>
        <p:nvPicPr>
          <p:cNvPr id="3" name="Picture 2" descr="\\Server\D\jyoti\FI023_BITS_v1\styleguide img\IMG_5627_b.jpg"/>
          <p:cNvPicPr>
            <a:picLocks noChangeAspect="1" noChangeArrowheads="1"/>
          </p:cNvPicPr>
          <p:nvPr/>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4" name="Rectangle 3"/>
          <p:cNvSpPr/>
          <p:nvPr/>
        </p:nvSpPr>
        <p:spPr>
          <a:xfrm>
            <a:off x="0" y="4281488"/>
            <a:ext cx="12192000" cy="2576512"/>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pic>
        <p:nvPicPr>
          <p:cNvPr id="5" name="Picture 8" descr="Picture 7.png"/>
          <p:cNvPicPr>
            <a:picLocks noChangeAspect="1"/>
          </p:cNvPicPr>
          <p:nvPr/>
        </p:nvPicPr>
        <p:blipFill>
          <a:blip r:embed="rId3" cstate="print"/>
          <a:srcRect l="1923" b="5336"/>
          <a:stretch>
            <a:fillRect/>
          </a:stretch>
        </p:blipFill>
        <p:spPr bwMode="auto">
          <a:xfrm>
            <a:off x="8839202" y="0"/>
            <a:ext cx="2925233" cy="692150"/>
          </a:xfrm>
          <a:prstGeom prst="rect">
            <a:avLst/>
          </a:prstGeom>
          <a:noFill/>
          <a:ln w="9525">
            <a:noFill/>
            <a:miter lim="800000"/>
            <a:headEnd/>
            <a:tailEnd/>
          </a:ln>
        </p:spPr>
      </p:pic>
      <p:sp>
        <p:nvSpPr>
          <p:cNvPr id="6" name="Rectangle 5"/>
          <p:cNvSpPr/>
          <p:nvPr/>
        </p:nvSpPr>
        <p:spPr>
          <a:xfrm>
            <a:off x="3843867" y="677545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7" name="Rectangle 6"/>
          <p:cNvSpPr/>
          <p:nvPr/>
        </p:nvSpPr>
        <p:spPr>
          <a:xfrm>
            <a:off x="-16933" y="677545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8" name="Rectangle 7"/>
          <p:cNvSpPr/>
          <p:nvPr/>
        </p:nvSpPr>
        <p:spPr>
          <a:xfrm>
            <a:off x="7704667" y="677545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9" name="TextBox 8"/>
          <p:cNvSpPr txBox="1"/>
          <p:nvPr/>
        </p:nvSpPr>
        <p:spPr>
          <a:xfrm>
            <a:off x="9144000" y="762000"/>
            <a:ext cx="2946400" cy="427040"/>
          </a:xfrm>
          <a:prstGeom prst="rect">
            <a:avLst/>
          </a:prstGeom>
          <a:noFill/>
        </p:spPr>
        <p:txBody>
          <a:bodyPr wrap="square">
            <a:spAutoFit/>
          </a:bodyPr>
          <a:lstStyle/>
          <a:p>
            <a:pPr algn="ctr" rtl="0" fontAlgn="base">
              <a:spcBef>
                <a:spcPct val="0"/>
              </a:spcBef>
              <a:spcAft>
                <a:spcPct val="0"/>
              </a:spcAft>
              <a:defRPr/>
            </a:pPr>
            <a:r>
              <a:rPr lang="en-US" sz="2175" b="1" kern="1200" spc="-113" dirty="0">
                <a:solidFill>
                  <a:prstClr val="white"/>
                </a:solidFill>
                <a:latin typeface="Arial"/>
                <a:ea typeface="+mn-ea"/>
                <a:cs typeface="Arial"/>
              </a:rPr>
              <a:t>BITS</a:t>
            </a:r>
            <a:r>
              <a:rPr lang="en-US" sz="2175" kern="1200" spc="-113" dirty="0">
                <a:solidFill>
                  <a:prstClr val="white"/>
                </a:solidFill>
                <a:latin typeface="Arial"/>
                <a:ea typeface="+mn-ea"/>
                <a:cs typeface="Arial"/>
              </a:rPr>
              <a:t> Pilani</a:t>
            </a:r>
          </a:p>
        </p:txBody>
      </p:sp>
      <p:sp>
        <p:nvSpPr>
          <p:cNvPr id="10" name="TextBox 9"/>
          <p:cNvSpPr txBox="1"/>
          <p:nvPr/>
        </p:nvSpPr>
        <p:spPr>
          <a:xfrm>
            <a:off x="9448800" y="1171576"/>
            <a:ext cx="2540000" cy="230832"/>
          </a:xfrm>
          <a:prstGeom prst="rect">
            <a:avLst/>
          </a:prstGeom>
          <a:noFill/>
        </p:spPr>
        <p:txBody>
          <a:bodyPr wrap="square">
            <a:spAutoFit/>
          </a:bodyPr>
          <a:lstStyle/>
          <a:p>
            <a:pPr algn="l" rtl="0" fontAlgn="base">
              <a:spcBef>
                <a:spcPct val="0"/>
              </a:spcBef>
              <a:spcAft>
                <a:spcPct val="0"/>
              </a:spcAft>
              <a:defRPr/>
            </a:pPr>
            <a:r>
              <a:rPr lang="en-US" sz="900" kern="1200" dirty="0">
                <a:solidFill>
                  <a:srgbClr val="FFFFFF"/>
                </a:solidFill>
                <a:latin typeface="Arial"/>
                <a:ea typeface="+mn-ea"/>
                <a:cs typeface="Arial"/>
              </a:rPr>
              <a:t>Pilani Campus</a:t>
            </a:r>
          </a:p>
        </p:txBody>
      </p:sp>
      <p:sp>
        <p:nvSpPr>
          <p:cNvPr id="17" name="Content Placeholder 16"/>
          <p:cNvSpPr>
            <a:spLocks noGrp="1"/>
          </p:cNvSpPr>
          <p:nvPr>
            <p:ph sz="quarter" idx="10"/>
          </p:nvPr>
        </p:nvSpPr>
        <p:spPr>
          <a:xfrm>
            <a:off x="406400" y="4648200"/>
            <a:ext cx="11277600" cy="1600200"/>
          </a:xfrm>
        </p:spPr>
        <p:txBody>
          <a:bodyPr>
            <a:noAutofit/>
          </a:bodyPr>
          <a:lstStyle>
            <a:lvl1pPr marL="0" indent="0">
              <a:lnSpc>
                <a:spcPts val="3150"/>
              </a:lnSpc>
              <a:spcBef>
                <a:spcPts val="0"/>
              </a:spcBef>
              <a:buNone/>
              <a:defRPr sz="3000" b="1" spc="-113" baseline="0">
                <a:latin typeface="Arial" pitchFamily="34" charset="0"/>
                <a:cs typeface="Arial" pitchFamily="34" charset="0"/>
              </a:defRPr>
            </a:lvl1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3408372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Box 3"/>
          <p:cNvSpPr txBox="1"/>
          <p:nvPr/>
        </p:nvSpPr>
        <p:spPr>
          <a:xfrm>
            <a:off x="4368800" y="6596066"/>
            <a:ext cx="7823200" cy="219291"/>
          </a:xfrm>
          <a:prstGeom prst="rect">
            <a:avLst/>
          </a:prstGeom>
          <a:noFill/>
        </p:spPr>
        <p:txBody>
          <a:bodyPr wrap="square">
            <a:spAutoFit/>
          </a:bodyPr>
          <a:lstStyle/>
          <a:p>
            <a:pPr algn="r" rtl="0" fontAlgn="base">
              <a:spcBef>
                <a:spcPct val="0"/>
              </a:spcBef>
              <a:spcAft>
                <a:spcPct val="0"/>
              </a:spcAft>
              <a:defRPr/>
            </a:pPr>
            <a:r>
              <a:rPr lang="en-US" sz="825" b="1" kern="1200" dirty="0">
                <a:solidFill>
                  <a:srgbClr val="101141"/>
                </a:solidFill>
                <a:latin typeface="Arial"/>
                <a:ea typeface="+mn-ea"/>
                <a:cs typeface="Arial"/>
              </a:rPr>
              <a:t>BITS </a:t>
            </a:r>
            <a:r>
              <a:rPr lang="en-US" sz="825" kern="1200" dirty="0">
                <a:solidFill>
                  <a:srgbClr val="101141"/>
                </a:solidFill>
                <a:latin typeface="Arial"/>
                <a:ea typeface="+mn-ea"/>
                <a:cs typeface="Arial"/>
              </a:rPr>
              <a:t>Pilani, Pilani Campus</a:t>
            </a:r>
          </a:p>
        </p:txBody>
      </p:sp>
      <p:grpSp>
        <p:nvGrpSpPr>
          <p:cNvPr id="5" name="Group 11"/>
          <p:cNvGrpSpPr>
            <a:grpSpLocks/>
          </p:cNvGrpSpPr>
          <p:nvPr/>
        </p:nvGrpSpPr>
        <p:grpSpPr bwMode="auto">
          <a:xfrm>
            <a:off x="2779184" y="6550028"/>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grpSp>
      <p:pic>
        <p:nvPicPr>
          <p:cNvPr id="9" name="Picture 11"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grpSp>
        <p:nvGrpSpPr>
          <p:cNvPr id="10" name="Group 1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grpSp>
      <p:grpSp>
        <p:nvGrpSpPr>
          <p:cNvPr id="14" name="Group 22"/>
          <p:cNvGrpSpPr>
            <a:grpSpLocks/>
          </p:cNvGrpSpPr>
          <p:nvPr/>
        </p:nvGrpSpPr>
        <p:grpSpPr bwMode="auto">
          <a:xfrm>
            <a:off x="0" y="1295400"/>
            <a:ext cx="9347200" cy="46038"/>
            <a:chOff x="1905000" y="6553200"/>
            <a:chExt cx="7010400" cy="45719"/>
          </a:xfrm>
        </p:grpSpPr>
        <p:sp>
          <p:nvSpPr>
            <p:cNvPr id="15" name="Rectangle 1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16" name="Rectangle 1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17" name="Rectangle 1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grpSp>
      <p:sp>
        <p:nvSpPr>
          <p:cNvPr id="3" name="Content Placeholder 2"/>
          <p:cNvSpPr>
            <a:spLocks noGrp="1"/>
          </p:cNvSpPr>
          <p:nvPr>
            <p:ph idx="1"/>
          </p:nvPr>
        </p:nvSpPr>
        <p:spPr>
          <a:xfrm>
            <a:off x="406400" y="1493840"/>
            <a:ext cx="109728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1800">
                <a:latin typeface="Arial" pitchFamily="34" charset="0"/>
                <a:cs typeface="Arial" pitchFamily="34" charset="0"/>
              </a:defRPr>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27"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200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pic>
        <p:nvPicPr>
          <p:cNvPr id="5" name="Picture 6"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grpSp>
        <p:nvGrpSpPr>
          <p:cNvPr id="6" name="Group 19"/>
          <p:cNvGrpSpPr>
            <a:grpSpLocks/>
          </p:cNvGrpSpPr>
          <p:nvPr/>
        </p:nvGrpSpPr>
        <p:grpSpPr bwMode="auto">
          <a:xfrm>
            <a:off x="0" y="1295400"/>
            <a:ext cx="93472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grpSp>
      <p:grpSp>
        <p:nvGrpSpPr>
          <p:cNvPr id="10" name="Group 28"/>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grpSp>
      <p:sp>
        <p:nvSpPr>
          <p:cNvPr id="14" name="TextBox 13"/>
          <p:cNvSpPr txBox="1"/>
          <p:nvPr/>
        </p:nvSpPr>
        <p:spPr>
          <a:xfrm>
            <a:off x="4368800" y="6596066"/>
            <a:ext cx="7823200" cy="219291"/>
          </a:xfrm>
          <a:prstGeom prst="rect">
            <a:avLst/>
          </a:prstGeom>
          <a:noFill/>
        </p:spPr>
        <p:txBody>
          <a:bodyPr wrap="square">
            <a:spAutoFit/>
          </a:bodyPr>
          <a:lstStyle/>
          <a:p>
            <a:pPr algn="r" rtl="0" fontAlgn="base">
              <a:spcBef>
                <a:spcPct val="0"/>
              </a:spcBef>
              <a:spcAft>
                <a:spcPct val="0"/>
              </a:spcAft>
              <a:defRPr/>
            </a:pPr>
            <a:r>
              <a:rPr lang="en-US" sz="825" b="1" kern="1200" dirty="0">
                <a:solidFill>
                  <a:srgbClr val="101141"/>
                </a:solidFill>
                <a:latin typeface="Arial"/>
                <a:ea typeface="+mn-ea"/>
                <a:cs typeface="Arial"/>
              </a:rPr>
              <a:t>BITS </a:t>
            </a:r>
            <a:r>
              <a:rPr lang="en-US" sz="825" kern="1200" dirty="0">
                <a:solidFill>
                  <a:srgbClr val="101141"/>
                </a:solidFill>
                <a:latin typeface="Arial"/>
                <a:ea typeface="+mn-ea"/>
                <a:cs typeface="Arial"/>
              </a:rPr>
              <a:t>Pilani, Pilani Campus</a:t>
            </a:r>
          </a:p>
        </p:txBody>
      </p:sp>
      <p:sp>
        <p:nvSpPr>
          <p:cNvPr id="3" name="Content Placeholder 2"/>
          <p:cNvSpPr>
            <a:spLocks noGrp="1"/>
          </p:cNvSpPr>
          <p:nvPr>
            <p:ph sz="half" idx="1"/>
          </p:nvPr>
        </p:nvSpPr>
        <p:spPr>
          <a:xfrm>
            <a:off x="609600" y="1600203"/>
            <a:ext cx="53848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2100"/>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4" name="Content Placeholder 3"/>
          <p:cNvSpPr>
            <a:spLocks noGrp="1"/>
          </p:cNvSpPr>
          <p:nvPr>
            <p:ph sz="half" idx="2"/>
          </p:nvPr>
        </p:nvSpPr>
        <p:spPr>
          <a:xfrm>
            <a:off x="6604000" y="1600203"/>
            <a:ext cx="5384800" cy="4525963"/>
          </a:xfrm>
        </p:spPr>
        <p:txBody>
          <a:bodyPr/>
          <a:lstStyle>
            <a:lvl1pPr marL="257175" marR="0" indent="-257175" algn="l" defTabSz="685800" rtl="0" eaLnBrk="1" fontAlgn="auto" latinLnBrk="0" hangingPunct="1">
              <a:lnSpc>
                <a:spcPct val="100000"/>
              </a:lnSpc>
              <a:spcBef>
                <a:spcPct val="20000"/>
              </a:spcBef>
              <a:spcAft>
                <a:spcPts val="0"/>
              </a:spcAft>
              <a:buClr>
                <a:srgbClr val="101141"/>
              </a:buClr>
              <a:buSzTx/>
              <a:buFont typeface="Arial" pitchFamily="34" charset="0"/>
              <a:buNone/>
              <a:tabLst/>
              <a:defRPr sz="2100"/>
            </a:lvl1pPr>
            <a:lvl2pPr marL="557213" marR="0" indent="-214313" algn="l" defTabSz="685800" rtl="0" eaLnBrk="1" fontAlgn="auto" latinLnBrk="0" hangingPunct="1">
              <a:lnSpc>
                <a:spcPct val="100000"/>
              </a:lnSpc>
              <a:spcBef>
                <a:spcPct val="20000"/>
              </a:spcBef>
              <a:spcAft>
                <a:spcPts val="0"/>
              </a:spcAft>
              <a:buClrTx/>
              <a:buSzTx/>
              <a:buFont typeface="Arial" pitchFamily="34" charset="0"/>
              <a:buChar char="–"/>
              <a:tabLst/>
              <a:defRPr sz="1200">
                <a:latin typeface="Arial" pitchFamily="34" charset="0"/>
                <a:cs typeface="Arial" pitchFamily="34" charset="0"/>
              </a:defRPr>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dirty="0"/>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289293024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grpSp>
        <p:nvGrpSpPr>
          <p:cNvPr id="7" name="Group 10"/>
          <p:cNvGrpSpPr>
            <a:grpSpLocks/>
          </p:cNvGrpSpPr>
          <p:nvPr/>
        </p:nvGrpSpPr>
        <p:grpSpPr bwMode="auto">
          <a:xfrm>
            <a:off x="0" y="1295400"/>
            <a:ext cx="9347200" cy="46038"/>
            <a:chOff x="1905000" y="6553200"/>
            <a:chExt cx="7010400" cy="45719"/>
          </a:xfrm>
        </p:grpSpPr>
        <p:sp>
          <p:nvSpPr>
            <p:cNvPr id="8" name="Rectangle 7"/>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9" name="Rectangle 8"/>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grpSp>
      <p:grpSp>
        <p:nvGrpSpPr>
          <p:cNvPr id="12" name="Group 15"/>
          <p:cNvGrpSpPr>
            <a:grpSpLocks/>
          </p:cNvGrpSpPr>
          <p:nvPr/>
        </p:nvGrpSpPr>
        <p:grpSpPr bwMode="auto">
          <a:xfrm>
            <a:off x="2844800" y="6553200"/>
            <a:ext cx="9347200" cy="46038"/>
            <a:chOff x="1905000" y="6553200"/>
            <a:chExt cx="7010400" cy="45719"/>
          </a:xfrm>
        </p:grpSpPr>
        <p:sp>
          <p:nvSpPr>
            <p:cNvPr id="13" name="Rectangle 12"/>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14" name="Rectangle 13"/>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15" name="Rectangle 14"/>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grpSp>
      <p:pic>
        <p:nvPicPr>
          <p:cNvPr id="16" name="Picture 14"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sp>
        <p:nvSpPr>
          <p:cNvPr id="17" name="TextBox 16"/>
          <p:cNvSpPr txBox="1"/>
          <p:nvPr/>
        </p:nvSpPr>
        <p:spPr>
          <a:xfrm>
            <a:off x="4368800" y="6596066"/>
            <a:ext cx="7823200" cy="219291"/>
          </a:xfrm>
          <a:prstGeom prst="rect">
            <a:avLst/>
          </a:prstGeom>
          <a:noFill/>
        </p:spPr>
        <p:txBody>
          <a:bodyPr wrap="square">
            <a:spAutoFit/>
          </a:bodyPr>
          <a:lstStyle/>
          <a:p>
            <a:pPr algn="r" rtl="0" fontAlgn="base">
              <a:spcBef>
                <a:spcPct val="0"/>
              </a:spcBef>
              <a:spcAft>
                <a:spcPct val="0"/>
              </a:spcAft>
              <a:defRPr/>
            </a:pPr>
            <a:r>
              <a:rPr lang="en-US" sz="825" b="1" kern="1200" dirty="0">
                <a:solidFill>
                  <a:srgbClr val="101141"/>
                </a:solidFill>
                <a:latin typeface="Arial"/>
                <a:ea typeface="+mn-ea"/>
                <a:cs typeface="Arial"/>
              </a:rPr>
              <a:t>BITS </a:t>
            </a:r>
            <a:r>
              <a:rPr lang="en-US" sz="825" kern="1200" dirty="0">
                <a:solidFill>
                  <a:srgbClr val="101141"/>
                </a:solidFill>
                <a:latin typeface="Arial"/>
                <a:ea typeface="+mn-ea"/>
                <a:cs typeface="Arial"/>
              </a:rPr>
              <a:t>Pilani, Deemed to be University under Section 3 of UGC Act, 1956</a:t>
            </a:r>
          </a:p>
        </p:txBody>
      </p:sp>
      <p:sp>
        <p:nvSpPr>
          <p:cNvPr id="3" name="Text Placeholder 2"/>
          <p:cNvSpPr>
            <a:spLocks noGrp="1"/>
          </p:cNvSpPr>
          <p:nvPr>
            <p:ph type="body" idx="1"/>
          </p:nvPr>
        </p:nvSpPr>
        <p:spPr>
          <a:xfrm>
            <a:off x="609600" y="1535112"/>
            <a:ext cx="5386917" cy="82708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09600" y="2362202"/>
            <a:ext cx="5386917" cy="37639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2"/>
            <a:ext cx="5389033" cy="827087"/>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6193369" y="2362202"/>
            <a:ext cx="5389033" cy="376396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1723968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1" y="1"/>
            <a:ext cx="12191999" cy="6857999"/>
          </a:xfrm>
          <a:prstGeom prst="rect">
            <a:avLst/>
          </a:prstGeom>
        </p:spPr>
      </p:pic>
      <p:sp>
        <p:nvSpPr>
          <p:cNvPr id="17" name="bg object 17"/>
          <p:cNvSpPr/>
          <p:nvPr/>
        </p:nvSpPr>
        <p:spPr>
          <a:xfrm>
            <a:off x="3860800" y="6096000"/>
            <a:ext cx="3860800" cy="76200"/>
          </a:xfrm>
          <a:custGeom>
            <a:avLst/>
            <a:gdLst/>
            <a:ahLst/>
            <a:cxnLst/>
            <a:rect l="l" t="t" r="r" b="b"/>
            <a:pathLst>
              <a:path w="2895600" h="76200">
                <a:moveTo>
                  <a:pt x="2895600" y="0"/>
                </a:moveTo>
                <a:lnTo>
                  <a:pt x="0" y="0"/>
                </a:lnTo>
                <a:lnTo>
                  <a:pt x="0" y="76200"/>
                </a:lnTo>
                <a:lnTo>
                  <a:pt x="2895600" y="76200"/>
                </a:lnTo>
                <a:lnTo>
                  <a:pt x="2895600" y="0"/>
                </a:lnTo>
                <a:close/>
              </a:path>
            </a:pathLst>
          </a:custGeom>
          <a:solidFill>
            <a:srgbClr val="76C2E4"/>
          </a:solidFill>
        </p:spPr>
        <p:txBody>
          <a:bodyPr wrap="square" lIns="0" tIns="0" rIns="0" bIns="0" rtlCol="0"/>
          <a:lstStyle/>
          <a:p>
            <a:endParaRPr/>
          </a:p>
        </p:txBody>
      </p:sp>
      <p:sp>
        <p:nvSpPr>
          <p:cNvPr id="18" name="bg object 18"/>
          <p:cNvSpPr/>
          <p:nvPr/>
        </p:nvSpPr>
        <p:spPr>
          <a:xfrm>
            <a:off x="0" y="6096000"/>
            <a:ext cx="3860800" cy="76200"/>
          </a:xfrm>
          <a:custGeom>
            <a:avLst/>
            <a:gdLst/>
            <a:ahLst/>
            <a:cxnLst/>
            <a:rect l="l" t="t" r="r" b="b"/>
            <a:pathLst>
              <a:path w="2895600" h="76200">
                <a:moveTo>
                  <a:pt x="2895600" y="0"/>
                </a:moveTo>
                <a:lnTo>
                  <a:pt x="0" y="0"/>
                </a:lnTo>
                <a:lnTo>
                  <a:pt x="0" y="76200"/>
                </a:lnTo>
                <a:lnTo>
                  <a:pt x="2895600" y="76200"/>
                </a:lnTo>
                <a:lnTo>
                  <a:pt x="2895600" y="0"/>
                </a:lnTo>
                <a:close/>
              </a:path>
            </a:pathLst>
          </a:custGeom>
          <a:solidFill>
            <a:srgbClr val="FBAF17"/>
          </a:solidFill>
        </p:spPr>
        <p:txBody>
          <a:bodyPr wrap="square" lIns="0" tIns="0" rIns="0" bIns="0" rtlCol="0"/>
          <a:lstStyle/>
          <a:p>
            <a:endParaRPr/>
          </a:p>
        </p:txBody>
      </p:sp>
      <p:sp>
        <p:nvSpPr>
          <p:cNvPr id="19" name="bg object 19"/>
          <p:cNvSpPr/>
          <p:nvPr/>
        </p:nvSpPr>
        <p:spPr>
          <a:xfrm>
            <a:off x="7721600" y="6096000"/>
            <a:ext cx="3860800" cy="76200"/>
          </a:xfrm>
          <a:custGeom>
            <a:avLst/>
            <a:gdLst/>
            <a:ahLst/>
            <a:cxnLst/>
            <a:rect l="l" t="t" r="r" b="b"/>
            <a:pathLst>
              <a:path w="2895600" h="76200">
                <a:moveTo>
                  <a:pt x="2895600" y="0"/>
                </a:moveTo>
                <a:lnTo>
                  <a:pt x="0" y="0"/>
                </a:lnTo>
                <a:lnTo>
                  <a:pt x="0" y="76200"/>
                </a:lnTo>
                <a:lnTo>
                  <a:pt x="2895600" y="76200"/>
                </a:lnTo>
                <a:lnTo>
                  <a:pt x="2895600" y="0"/>
                </a:lnTo>
                <a:close/>
              </a:path>
            </a:pathLst>
          </a:custGeom>
          <a:solidFill>
            <a:srgbClr val="FF0000"/>
          </a:solidFill>
        </p:spPr>
        <p:txBody>
          <a:bodyPr wrap="square" lIns="0" tIns="0" rIns="0" bIns="0" rtlCol="0"/>
          <a:lstStyle/>
          <a:p>
            <a:endParaRPr/>
          </a:p>
        </p:txBody>
      </p:sp>
      <p:pic>
        <p:nvPicPr>
          <p:cNvPr id="20" name="bg object 20"/>
          <p:cNvPicPr/>
          <p:nvPr/>
        </p:nvPicPr>
        <p:blipFill>
          <a:blip r:embed="rId3" cstate="print"/>
          <a:stretch>
            <a:fillRect/>
          </a:stretch>
        </p:blipFill>
        <p:spPr>
          <a:xfrm>
            <a:off x="101600" y="3352800"/>
            <a:ext cx="2743200" cy="1979676"/>
          </a:xfrm>
          <a:prstGeom prst="rect">
            <a:avLst/>
          </a:prstGeom>
        </p:spPr>
      </p:pic>
      <p:sp>
        <p:nvSpPr>
          <p:cNvPr id="2" name="Holder 2"/>
          <p:cNvSpPr>
            <a:spLocks noGrp="1"/>
          </p:cNvSpPr>
          <p:nvPr>
            <p:ph type="ftr" sz="quarter" idx="5"/>
          </p:nvPr>
        </p:nvSpPr>
        <p:spPr>
          <a:xfrm>
            <a:off x="9811512" y="6639736"/>
            <a:ext cx="2274993" cy="182245"/>
          </a:xfrm>
          <a:prstGeom prst="rect">
            <a:avLst/>
          </a:prstGeom>
        </p:spPr>
        <p:txBody>
          <a:bodyPr lIns="0" tIns="0" rIns="0" bIns="0"/>
          <a:lstStyle>
            <a:lvl1pPr>
              <a:defRPr sz="1100" b="0" i="0">
                <a:solidFill>
                  <a:srgbClr val="0F1141"/>
                </a:solidFill>
                <a:latin typeface="Arial MT"/>
                <a:cs typeface="Arial MT"/>
              </a:defRPr>
            </a:lvl1pPr>
          </a:lstStyle>
          <a:p>
            <a:pPr marL="12700">
              <a:lnSpc>
                <a:spcPct val="100000"/>
              </a:lnSpc>
            </a:pPr>
            <a:r>
              <a:rPr b="1" dirty="0">
                <a:latin typeface="Arial"/>
                <a:cs typeface="Arial"/>
              </a:rPr>
              <a:t>BITS</a:t>
            </a:r>
            <a:r>
              <a:rPr b="1" spc="-55" dirty="0">
                <a:latin typeface="Arial"/>
                <a:cs typeface="Arial"/>
              </a:rPr>
              <a:t> </a:t>
            </a:r>
            <a:r>
              <a:rPr dirty="0"/>
              <a:t>Pilani,</a:t>
            </a:r>
            <a:r>
              <a:rPr spc="-35" dirty="0"/>
              <a:t> </a:t>
            </a:r>
            <a:r>
              <a:rPr dirty="0"/>
              <a:t>Pilani</a:t>
            </a:r>
            <a:r>
              <a:rPr spc="-30" dirty="0"/>
              <a:t> </a:t>
            </a:r>
            <a:r>
              <a:rPr spc="-10" dirty="0"/>
              <a:t>Campus</a:t>
            </a:r>
          </a:p>
        </p:txBody>
      </p:sp>
      <p:sp>
        <p:nvSpPr>
          <p:cNvPr id="3" name="Holder 3"/>
          <p:cNvSpPr>
            <a:spLocks noGrp="1"/>
          </p:cNvSpPr>
          <p:nvPr>
            <p:ph type="dt" sz="half" idx="6"/>
          </p:nvPr>
        </p:nvSpPr>
        <p:spPr>
          <a:xfrm>
            <a:off x="609600" y="6377940"/>
            <a:ext cx="2804160" cy="342900"/>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1/17/26</a:t>
            </a:fld>
            <a:endParaRPr lang="en-US"/>
          </a:p>
        </p:txBody>
      </p:sp>
      <p:sp>
        <p:nvSpPr>
          <p:cNvPr id="4" name="Holder 4"/>
          <p:cNvSpPr>
            <a:spLocks noGrp="1"/>
          </p:cNvSpPr>
          <p:nvPr>
            <p:ph type="sldNum" sz="quarter" idx="7"/>
          </p:nvPr>
        </p:nvSpPr>
        <p:spPr>
          <a:xfrm>
            <a:off x="8778240" y="6377940"/>
            <a:ext cx="2804160" cy="342900"/>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grpSp>
        <p:nvGrpSpPr>
          <p:cNvPr id="3" name="Group 5"/>
          <p:cNvGrpSpPr>
            <a:grpSpLocks/>
          </p:cNvGrpSpPr>
          <p:nvPr/>
        </p:nvGrpSpPr>
        <p:grpSpPr bwMode="auto">
          <a:xfrm>
            <a:off x="0" y="1295400"/>
            <a:ext cx="9347200" cy="46038"/>
            <a:chOff x="1905000" y="6553200"/>
            <a:chExt cx="7010400" cy="45719"/>
          </a:xfrm>
        </p:grpSpPr>
        <p:sp>
          <p:nvSpPr>
            <p:cNvPr id="4" name="Rectangle 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grpSp>
      <p:grpSp>
        <p:nvGrpSpPr>
          <p:cNvPr id="8" name="Group 10"/>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sp>
        <p:nvSpPr>
          <p:cNvPr id="13" name="TextBox 12"/>
          <p:cNvSpPr txBox="1"/>
          <p:nvPr/>
        </p:nvSpPr>
        <p:spPr>
          <a:xfrm>
            <a:off x="4368800" y="6596066"/>
            <a:ext cx="7823200" cy="219291"/>
          </a:xfrm>
          <a:prstGeom prst="rect">
            <a:avLst/>
          </a:prstGeom>
          <a:noFill/>
        </p:spPr>
        <p:txBody>
          <a:bodyPr wrap="square">
            <a:spAutoFit/>
          </a:bodyPr>
          <a:lstStyle/>
          <a:p>
            <a:pPr algn="r" rtl="0" fontAlgn="base">
              <a:spcBef>
                <a:spcPct val="0"/>
              </a:spcBef>
              <a:spcAft>
                <a:spcPct val="0"/>
              </a:spcAft>
              <a:defRPr/>
            </a:pPr>
            <a:r>
              <a:rPr lang="en-US" sz="825" b="1" kern="1200" dirty="0">
                <a:solidFill>
                  <a:srgbClr val="101141"/>
                </a:solidFill>
                <a:latin typeface="Arial"/>
                <a:ea typeface="+mn-ea"/>
                <a:cs typeface="Arial"/>
              </a:rPr>
              <a:t>BITS </a:t>
            </a:r>
            <a:r>
              <a:rPr lang="en-US" sz="825" kern="1200" dirty="0">
                <a:solidFill>
                  <a:srgbClr val="101141"/>
                </a:solidFill>
                <a:latin typeface="Arial"/>
                <a:ea typeface="+mn-ea"/>
                <a:cs typeface="Arial"/>
              </a:rPr>
              <a:t>Pilani, Deemed to be University under Section 3 of UGC Act, 1956</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59879406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grpSp>
        <p:nvGrpSpPr>
          <p:cNvPr id="5" name="Group 8"/>
          <p:cNvGrpSpPr>
            <a:grpSpLocks/>
          </p:cNvGrpSpPr>
          <p:nvPr/>
        </p:nvGrpSpPr>
        <p:grpSpPr bwMode="auto">
          <a:xfrm>
            <a:off x="0" y="1295400"/>
            <a:ext cx="9347200" cy="46038"/>
            <a:chOff x="1905000" y="6553200"/>
            <a:chExt cx="7010400" cy="45719"/>
          </a:xfrm>
        </p:grpSpPr>
        <p:sp>
          <p:nvSpPr>
            <p:cNvPr id="6" name="Rectangle 5"/>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7" name="Rectangle 6"/>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grpSp>
      <p:grpSp>
        <p:nvGrpSpPr>
          <p:cNvPr id="10" name="Group 13"/>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sp>
        <p:nvSpPr>
          <p:cNvPr id="15" name="TextBox 14"/>
          <p:cNvSpPr txBox="1"/>
          <p:nvPr/>
        </p:nvSpPr>
        <p:spPr>
          <a:xfrm>
            <a:off x="4368800" y="6596066"/>
            <a:ext cx="7823200" cy="219291"/>
          </a:xfrm>
          <a:prstGeom prst="rect">
            <a:avLst/>
          </a:prstGeom>
          <a:noFill/>
        </p:spPr>
        <p:txBody>
          <a:bodyPr wrap="square">
            <a:spAutoFit/>
          </a:bodyPr>
          <a:lstStyle/>
          <a:p>
            <a:pPr algn="r" rtl="0" fontAlgn="base">
              <a:spcBef>
                <a:spcPct val="0"/>
              </a:spcBef>
              <a:spcAft>
                <a:spcPct val="0"/>
              </a:spcAft>
              <a:defRPr/>
            </a:pPr>
            <a:r>
              <a:rPr lang="en-US" sz="825" b="1" kern="1200" dirty="0">
                <a:solidFill>
                  <a:srgbClr val="101141"/>
                </a:solidFill>
                <a:latin typeface="Arial"/>
                <a:ea typeface="+mn-ea"/>
                <a:cs typeface="Arial"/>
              </a:rPr>
              <a:t>BITS </a:t>
            </a:r>
            <a:r>
              <a:rPr lang="en-US" sz="825" kern="1200" dirty="0">
                <a:solidFill>
                  <a:srgbClr val="101141"/>
                </a:solidFill>
                <a:latin typeface="Arial"/>
                <a:ea typeface="+mn-ea"/>
                <a:cs typeface="Arial"/>
              </a:rPr>
              <a:t>Pilani, Pilani Campus</a:t>
            </a:r>
          </a:p>
        </p:txBody>
      </p:sp>
      <p:sp>
        <p:nvSpPr>
          <p:cNvPr id="3" name="Content Placeholder 2"/>
          <p:cNvSpPr>
            <a:spLocks noGrp="1"/>
          </p:cNvSpPr>
          <p:nvPr>
            <p:ph idx="1"/>
          </p:nvPr>
        </p:nvSpPr>
        <p:spPr>
          <a:xfrm>
            <a:off x="4766733" y="1600203"/>
            <a:ext cx="6815667" cy="452596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600203"/>
            <a:ext cx="4011084" cy="45259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8" name="Content Placeholder 18"/>
          <p:cNvSpPr>
            <a:spLocks noGrp="1"/>
          </p:cNvSpPr>
          <p:nvPr>
            <p:ph sz="quarter" idx="13"/>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90210085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grpSp>
        <p:nvGrpSpPr>
          <p:cNvPr id="6" name="Group 6"/>
          <p:cNvGrpSpPr>
            <a:grpSpLocks/>
          </p:cNvGrpSpPr>
          <p:nvPr/>
        </p:nvGrpSpPr>
        <p:grpSpPr bwMode="auto">
          <a:xfrm>
            <a:off x="0" y="1295400"/>
            <a:ext cx="9347200" cy="46038"/>
            <a:chOff x="1905000" y="6553200"/>
            <a:chExt cx="7010400" cy="45719"/>
          </a:xfrm>
        </p:grpSpPr>
        <p:sp>
          <p:nvSpPr>
            <p:cNvPr id="7" name="Rectangle 6"/>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8" name="Rectangle 7"/>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9" name="Rectangle 8"/>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grpSp>
      <p:grpSp>
        <p:nvGrpSpPr>
          <p:cNvPr id="10" name="Group 10"/>
          <p:cNvGrpSpPr>
            <a:grpSpLocks/>
          </p:cNvGrpSpPr>
          <p:nvPr/>
        </p:nvGrpSpPr>
        <p:grpSpPr bwMode="auto">
          <a:xfrm>
            <a:off x="2844800" y="6553200"/>
            <a:ext cx="9347200" cy="46038"/>
            <a:chOff x="1905000" y="6553200"/>
            <a:chExt cx="7010400" cy="45719"/>
          </a:xfrm>
        </p:grpSpPr>
        <p:sp>
          <p:nvSpPr>
            <p:cNvPr id="11" name="Rectangle 10"/>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12" name="Rectangle 11"/>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13" name="Rectangle 12"/>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grpSp>
      <p:pic>
        <p:nvPicPr>
          <p:cNvPr id="14" name="Picture 14"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sp>
        <p:nvSpPr>
          <p:cNvPr id="15" name="TextBox 14"/>
          <p:cNvSpPr txBox="1"/>
          <p:nvPr/>
        </p:nvSpPr>
        <p:spPr>
          <a:xfrm>
            <a:off x="4368800" y="6596066"/>
            <a:ext cx="7823200" cy="219291"/>
          </a:xfrm>
          <a:prstGeom prst="rect">
            <a:avLst/>
          </a:prstGeom>
          <a:noFill/>
        </p:spPr>
        <p:txBody>
          <a:bodyPr wrap="square">
            <a:spAutoFit/>
          </a:bodyPr>
          <a:lstStyle/>
          <a:p>
            <a:pPr algn="r" rtl="0" fontAlgn="base">
              <a:spcBef>
                <a:spcPct val="0"/>
              </a:spcBef>
              <a:spcAft>
                <a:spcPct val="0"/>
              </a:spcAft>
              <a:defRPr/>
            </a:pPr>
            <a:r>
              <a:rPr lang="en-US" sz="825" b="1" kern="1200" dirty="0">
                <a:solidFill>
                  <a:srgbClr val="101141"/>
                </a:solidFill>
                <a:latin typeface="Arial"/>
                <a:ea typeface="+mn-ea"/>
                <a:cs typeface="Arial"/>
              </a:rPr>
              <a:t>BITS </a:t>
            </a:r>
            <a:r>
              <a:rPr lang="en-US" sz="825" kern="1200" dirty="0">
                <a:solidFill>
                  <a:srgbClr val="101141"/>
                </a:solidFill>
                <a:latin typeface="Arial"/>
                <a:ea typeface="+mn-ea"/>
                <a:cs typeface="Arial"/>
              </a:rPr>
              <a:t>Pilani, Pilani Campus</a:t>
            </a:r>
          </a:p>
        </p:txBody>
      </p:sp>
      <p:sp>
        <p:nvSpPr>
          <p:cNvPr id="2" name="Title 1"/>
          <p:cNvSpPr>
            <a:spLocks noGrp="1"/>
          </p:cNvSpPr>
          <p:nvPr>
            <p:ph type="title"/>
          </p:nvPr>
        </p:nvSpPr>
        <p:spPr>
          <a:xfrm>
            <a:off x="2389717" y="5407025"/>
            <a:ext cx="7315200" cy="304800"/>
          </a:xfrm>
        </p:spPr>
        <p:txBody>
          <a:bodyPr anchor="b"/>
          <a:lstStyle>
            <a:lvl1pPr algn="l">
              <a:defRPr sz="1350" b="1" spc="0"/>
            </a:lvl1pPr>
          </a:lstStyle>
          <a:p>
            <a:r>
              <a:rPr lang="en-US"/>
              <a:t>Click to edit Master title style</a:t>
            </a:r>
            <a:endParaRPr lang="en-US" dirty="0"/>
          </a:p>
        </p:txBody>
      </p:sp>
      <p:sp>
        <p:nvSpPr>
          <p:cNvPr id="3" name="Picture Placeholder 2"/>
          <p:cNvSpPr>
            <a:spLocks noGrp="1"/>
          </p:cNvSpPr>
          <p:nvPr>
            <p:ph type="pic" idx="1"/>
          </p:nvPr>
        </p:nvSpPr>
        <p:spPr>
          <a:xfrm>
            <a:off x="2389717" y="1828800"/>
            <a:ext cx="7315200" cy="3429000"/>
          </a:xfrm>
          <a:ln w="57150">
            <a:solidFill>
              <a:schemeClr val="accent1">
                <a:lumMod val="20000"/>
                <a:lumOff val="80000"/>
              </a:schemeClr>
            </a:solidFill>
          </a:ln>
        </p:spPr>
        <p:style>
          <a:lnRef idx="2">
            <a:schemeClr val="accent1"/>
          </a:lnRef>
          <a:fillRef idx="1">
            <a:schemeClr val="lt1"/>
          </a:fillRef>
          <a:effectRef idx="0">
            <a:schemeClr val="accent1"/>
          </a:effectRef>
          <a:fontRef idx="none"/>
        </p:style>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p>
        </p:txBody>
      </p:sp>
      <p:sp>
        <p:nvSpPr>
          <p:cNvPr id="4" name="Text Placeholder 3"/>
          <p:cNvSpPr>
            <a:spLocks noGrp="1"/>
          </p:cNvSpPr>
          <p:nvPr>
            <p:ph type="body" sz="half" idx="2"/>
          </p:nvPr>
        </p:nvSpPr>
        <p:spPr>
          <a:xfrm>
            <a:off x="2389717" y="5711825"/>
            <a:ext cx="7315200" cy="3048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186314100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grpSp>
        <p:nvGrpSpPr>
          <p:cNvPr id="4" name="Group 19"/>
          <p:cNvGrpSpPr>
            <a:grpSpLocks/>
          </p:cNvGrpSpPr>
          <p:nvPr/>
        </p:nvGrpSpPr>
        <p:grpSpPr bwMode="auto">
          <a:xfrm>
            <a:off x="0" y="1295400"/>
            <a:ext cx="9347200" cy="46038"/>
            <a:chOff x="1905000" y="6553200"/>
            <a:chExt cx="7010400" cy="45719"/>
          </a:xfrm>
        </p:grpSpPr>
        <p:sp>
          <p:nvSpPr>
            <p:cNvPr id="5" name="Rectangle 4"/>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6" name="Rectangle 5"/>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7" name="Rectangle 6"/>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grpSp>
      <p:grpSp>
        <p:nvGrpSpPr>
          <p:cNvPr id="8" name="Group 24"/>
          <p:cNvGrpSpPr>
            <a:grpSpLocks/>
          </p:cNvGrpSpPr>
          <p:nvPr/>
        </p:nvGrpSpPr>
        <p:grpSpPr bwMode="auto">
          <a:xfrm>
            <a:off x="2844800" y="6553200"/>
            <a:ext cx="9347200" cy="46038"/>
            <a:chOff x="1905000" y="6553200"/>
            <a:chExt cx="7010400" cy="45719"/>
          </a:xfrm>
        </p:grpSpPr>
        <p:sp>
          <p:nvSpPr>
            <p:cNvPr id="9" name="Rectangle 8"/>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10" name="Rectangle 9"/>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11" name="Rectangle 10"/>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grpSp>
      <p:pic>
        <p:nvPicPr>
          <p:cNvPr id="12" name="Picture 14" descr="Picture 7.png"/>
          <p:cNvPicPr>
            <a:picLocks noChangeAspect="1"/>
          </p:cNvPicPr>
          <p:nvPr/>
        </p:nvPicPr>
        <p:blipFill>
          <a:blip r:embed="rId2" cstate="print"/>
          <a:srcRect l="1923" b="5336"/>
          <a:stretch>
            <a:fillRect/>
          </a:stretch>
        </p:blipFill>
        <p:spPr bwMode="auto">
          <a:xfrm>
            <a:off x="8839202" y="0"/>
            <a:ext cx="2925233" cy="692150"/>
          </a:xfrm>
          <a:prstGeom prst="rect">
            <a:avLst/>
          </a:prstGeom>
          <a:noFill/>
          <a:ln w="9525">
            <a:noFill/>
            <a:miter lim="800000"/>
            <a:headEnd/>
            <a:tailEnd/>
          </a:ln>
        </p:spPr>
      </p:pic>
      <p:sp>
        <p:nvSpPr>
          <p:cNvPr id="13" name="TextBox 12"/>
          <p:cNvSpPr txBox="1"/>
          <p:nvPr/>
        </p:nvSpPr>
        <p:spPr>
          <a:xfrm>
            <a:off x="4368800" y="6596066"/>
            <a:ext cx="7823200" cy="219291"/>
          </a:xfrm>
          <a:prstGeom prst="rect">
            <a:avLst/>
          </a:prstGeom>
          <a:noFill/>
        </p:spPr>
        <p:txBody>
          <a:bodyPr wrap="square">
            <a:spAutoFit/>
          </a:bodyPr>
          <a:lstStyle/>
          <a:p>
            <a:pPr algn="r" rtl="0" fontAlgn="base">
              <a:spcBef>
                <a:spcPct val="0"/>
              </a:spcBef>
              <a:spcAft>
                <a:spcPct val="0"/>
              </a:spcAft>
              <a:defRPr/>
            </a:pPr>
            <a:r>
              <a:rPr lang="en-US" sz="825" b="1" kern="1200" dirty="0">
                <a:solidFill>
                  <a:srgbClr val="101141"/>
                </a:solidFill>
                <a:latin typeface="Arial"/>
                <a:ea typeface="+mn-ea"/>
                <a:cs typeface="Arial"/>
              </a:rPr>
              <a:t>BITS </a:t>
            </a:r>
            <a:r>
              <a:rPr lang="en-US" sz="825" kern="1200" dirty="0">
                <a:solidFill>
                  <a:srgbClr val="101141"/>
                </a:solidFill>
                <a:latin typeface="Arial"/>
                <a:ea typeface="+mn-ea"/>
                <a:cs typeface="Arial"/>
              </a:rPr>
              <a:t>Pilani, Pilani Campus</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18"/>
          <p:cNvSpPr>
            <a:spLocks noGrp="1"/>
          </p:cNvSpPr>
          <p:nvPr>
            <p:ph sz="quarter" idx="10"/>
          </p:nvPr>
        </p:nvSpPr>
        <p:spPr>
          <a:xfrm>
            <a:off x="406400" y="152400"/>
            <a:ext cx="8432800" cy="1143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90469036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Vertical Title and Text">
    <p:spTree>
      <p:nvGrpSpPr>
        <p:cNvPr id="1" name=""/>
        <p:cNvGrpSpPr/>
        <p:nvPr/>
      </p:nvGrpSpPr>
      <p:grpSpPr>
        <a:xfrm>
          <a:off x="0" y="0"/>
          <a:ext cx="0" cy="0"/>
          <a:chOff x="0" y="0"/>
          <a:chExt cx="0" cy="0"/>
        </a:xfrm>
      </p:grpSpPr>
      <p:grpSp>
        <p:nvGrpSpPr>
          <p:cNvPr id="4" name="Group 7"/>
          <p:cNvGrpSpPr>
            <a:grpSpLocks/>
          </p:cNvGrpSpPr>
          <p:nvPr/>
        </p:nvGrpSpPr>
        <p:grpSpPr bwMode="auto">
          <a:xfrm rot="5400000">
            <a:off x="7538509" y="2560111"/>
            <a:ext cx="5181600" cy="61383"/>
            <a:chOff x="1905000" y="6553200"/>
            <a:chExt cx="7010400" cy="45719"/>
          </a:xfrm>
        </p:grpSpPr>
        <p:sp>
          <p:nvSpPr>
            <p:cNvPr id="5" name="Rectangle 4"/>
            <p:cNvSpPr/>
            <p:nvPr/>
          </p:nvSpPr>
          <p:spPr>
            <a:xfrm>
              <a:off x="4267574" y="6553200"/>
              <a:ext cx="2328209"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6" name="Rectangle 5"/>
            <p:cNvSpPr/>
            <p:nvPr/>
          </p:nvSpPr>
          <p:spPr>
            <a:xfrm>
              <a:off x="1905000" y="6553200"/>
              <a:ext cx="2362574"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8" name="Rectangle 7"/>
            <p:cNvSpPr/>
            <p:nvPr userDrawn="1"/>
          </p:nvSpPr>
          <p:spPr>
            <a:xfrm>
              <a:off x="6587191" y="6553200"/>
              <a:ext cx="2328209"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grpSp>
      <p:pic>
        <p:nvPicPr>
          <p:cNvPr id="9" name="Picture 10" descr="Picture 7.png"/>
          <p:cNvPicPr>
            <a:picLocks noChangeAspect="1"/>
          </p:cNvPicPr>
          <p:nvPr/>
        </p:nvPicPr>
        <p:blipFill>
          <a:blip r:embed="rId2" cstate="print"/>
          <a:srcRect l="5336" t="1923"/>
          <a:stretch>
            <a:fillRect/>
          </a:stretch>
        </p:blipFill>
        <p:spPr bwMode="auto">
          <a:xfrm>
            <a:off x="-10582" y="381003"/>
            <a:ext cx="922868" cy="2193925"/>
          </a:xfrm>
          <a:prstGeom prst="rect">
            <a:avLst/>
          </a:prstGeom>
          <a:noFill/>
          <a:ln w="9525">
            <a:noFill/>
            <a:miter lim="800000"/>
            <a:headEnd/>
            <a:tailEnd/>
          </a:ln>
        </p:spPr>
      </p:pic>
      <p:sp>
        <p:nvSpPr>
          <p:cNvPr id="10" name="TextBox 9"/>
          <p:cNvSpPr txBox="1"/>
          <p:nvPr/>
        </p:nvSpPr>
        <p:spPr>
          <a:xfrm rot="5400000">
            <a:off x="-2794793" y="3826196"/>
            <a:ext cx="5867400" cy="196208"/>
          </a:xfrm>
          <a:prstGeom prst="rect">
            <a:avLst/>
          </a:prstGeom>
          <a:noFill/>
        </p:spPr>
        <p:txBody>
          <a:bodyPr>
            <a:spAutoFit/>
          </a:bodyPr>
          <a:lstStyle/>
          <a:p>
            <a:pPr algn="r" rtl="0" fontAlgn="base">
              <a:spcBef>
                <a:spcPct val="0"/>
              </a:spcBef>
              <a:spcAft>
                <a:spcPct val="0"/>
              </a:spcAft>
              <a:defRPr/>
            </a:pPr>
            <a:r>
              <a:rPr lang="en-US" sz="675" b="1" kern="1200" dirty="0">
                <a:solidFill>
                  <a:srgbClr val="101141"/>
                </a:solidFill>
                <a:latin typeface="Arial"/>
                <a:ea typeface="+mn-ea"/>
                <a:cs typeface="Arial"/>
              </a:rPr>
              <a:t>BITS </a:t>
            </a:r>
            <a:r>
              <a:rPr lang="en-US" sz="675" kern="1200" dirty="0">
                <a:solidFill>
                  <a:srgbClr val="101141"/>
                </a:solidFill>
                <a:latin typeface="Arial"/>
                <a:ea typeface="+mn-ea"/>
                <a:cs typeface="Arial"/>
              </a:rPr>
              <a:t>Pilani, Pilani Campus</a:t>
            </a:r>
          </a:p>
        </p:txBody>
      </p:sp>
      <p:sp>
        <p:nvSpPr>
          <p:cNvPr id="3" name="Vertical Text Placeholder 2"/>
          <p:cNvSpPr>
            <a:spLocks noGrp="1"/>
          </p:cNvSpPr>
          <p:nvPr>
            <p:ph type="body" orient="vert" idx="1"/>
          </p:nvPr>
        </p:nvSpPr>
        <p:spPr>
          <a:xfrm>
            <a:off x="1625600" y="381003"/>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18"/>
          <p:cNvSpPr>
            <a:spLocks noGrp="1"/>
          </p:cNvSpPr>
          <p:nvPr>
            <p:ph sz="quarter" idx="10"/>
          </p:nvPr>
        </p:nvSpPr>
        <p:spPr>
          <a:xfrm rot="5400000">
            <a:off x="8191500" y="2552700"/>
            <a:ext cx="5867400" cy="1524000"/>
          </a:xfrm>
        </p:spPr>
        <p:txBody>
          <a:bodyPr anchor="ctr">
            <a:normAutofit/>
          </a:bodyPr>
          <a:lstStyle>
            <a:lvl1pPr marL="0">
              <a:lnSpc>
                <a:spcPts val="2700"/>
              </a:lnSpc>
              <a:spcBef>
                <a:spcPts val="0"/>
              </a:spcBef>
              <a:buNone/>
              <a:defRPr sz="2700" b="1" spc="-113" baseline="0">
                <a:latin typeface="Arial" pitchFamily="34" charset="0"/>
                <a:cs typeface="Arial" pitchFamily="34" charset="0"/>
              </a:defRPr>
            </a:lvl1pPr>
          </a:lstStyle>
          <a:p>
            <a:pPr lvl="0"/>
            <a:r>
              <a:rPr lang="en-US"/>
              <a:t>Click to edit Master text styles</a:t>
            </a:r>
          </a:p>
        </p:txBody>
      </p:sp>
    </p:spTree>
    <p:extLst>
      <p:ext uri="{BB962C8B-B14F-4D97-AF65-F5344CB8AC3E}">
        <p14:creationId xmlns:p14="http://schemas.microsoft.com/office/powerpoint/2010/main" val="31006606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4" name="Rectangle 3"/>
          <p:cNvSpPr/>
          <p:nvPr/>
        </p:nvSpPr>
        <p:spPr>
          <a:xfrm>
            <a:off x="0" y="3352800"/>
            <a:ext cx="11582400" cy="2743200"/>
          </a:xfrm>
          <a:prstGeom prst="rect">
            <a:avLst/>
          </a:prstGeom>
          <a:solidFill>
            <a:srgbClr val="10114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dirty="0">
              <a:solidFill>
                <a:prstClr val="white"/>
              </a:solidFill>
              <a:latin typeface="Arial" pitchFamily="34" charset="0"/>
              <a:cs typeface="Arial" pitchFamily="34" charset="0"/>
            </a:endParaRPr>
          </a:p>
        </p:txBody>
      </p:sp>
      <p:sp>
        <p:nvSpPr>
          <p:cNvPr id="5" name="Rectangle 4"/>
          <p:cNvSpPr/>
          <p:nvPr/>
        </p:nvSpPr>
        <p:spPr>
          <a:xfrm>
            <a:off x="3860800" y="6096000"/>
            <a:ext cx="3860800" cy="76200"/>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6" name="Rectangle 5"/>
          <p:cNvSpPr/>
          <p:nvPr/>
        </p:nvSpPr>
        <p:spPr>
          <a:xfrm>
            <a:off x="0" y="6096000"/>
            <a:ext cx="3860800" cy="76200"/>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sp>
        <p:nvSpPr>
          <p:cNvPr id="8" name="Rectangle 7"/>
          <p:cNvSpPr/>
          <p:nvPr/>
        </p:nvSpPr>
        <p:spPr>
          <a:xfrm>
            <a:off x="7721600" y="6096000"/>
            <a:ext cx="3860800" cy="76200"/>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fontAlgn="base">
              <a:spcBef>
                <a:spcPct val="0"/>
              </a:spcBef>
              <a:spcAft>
                <a:spcPct val="0"/>
              </a:spcAft>
              <a:defRPr/>
            </a:pPr>
            <a:endParaRPr lang="en-US" sz="1200" kern="1200">
              <a:solidFill>
                <a:prstClr val="white"/>
              </a:solidFill>
            </a:endParaRPr>
          </a:p>
        </p:txBody>
      </p:sp>
      <p:pic>
        <p:nvPicPr>
          <p:cNvPr id="9" name="Picture 10" descr="BITS_university_logo_whitevert.png"/>
          <p:cNvPicPr>
            <a:picLocks noChangeAspect="1"/>
          </p:cNvPicPr>
          <p:nvPr/>
        </p:nvPicPr>
        <p:blipFill>
          <a:blip r:embed="rId3" cstate="print"/>
          <a:srcRect t="2" b="28592"/>
          <a:stretch>
            <a:fillRect/>
          </a:stretch>
        </p:blipFill>
        <p:spPr bwMode="auto">
          <a:xfrm>
            <a:off x="101600" y="3352803"/>
            <a:ext cx="2743200" cy="1979613"/>
          </a:xfrm>
          <a:prstGeom prst="rect">
            <a:avLst/>
          </a:prstGeom>
          <a:noFill/>
          <a:ln w="9525">
            <a:noFill/>
            <a:miter lim="800000"/>
            <a:headEnd/>
            <a:tailEnd/>
          </a:ln>
        </p:spPr>
      </p:pic>
      <p:sp>
        <p:nvSpPr>
          <p:cNvPr id="10" name="TextBox 9"/>
          <p:cNvSpPr txBox="1"/>
          <p:nvPr/>
        </p:nvSpPr>
        <p:spPr>
          <a:xfrm>
            <a:off x="-101600" y="5257800"/>
            <a:ext cx="2946400" cy="427040"/>
          </a:xfrm>
          <a:prstGeom prst="rect">
            <a:avLst/>
          </a:prstGeom>
          <a:noFill/>
        </p:spPr>
        <p:txBody>
          <a:bodyPr wrap="square">
            <a:spAutoFit/>
          </a:bodyPr>
          <a:lstStyle/>
          <a:p>
            <a:pPr algn="ctr" rtl="0" fontAlgn="base">
              <a:spcBef>
                <a:spcPct val="0"/>
              </a:spcBef>
              <a:spcAft>
                <a:spcPct val="0"/>
              </a:spcAft>
              <a:defRPr/>
            </a:pPr>
            <a:r>
              <a:rPr lang="en-US" sz="2175" b="1" kern="1200" spc="-113" dirty="0">
                <a:solidFill>
                  <a:prstClr val="white"/>
                </a:solidFill>
                <a:latin typeface="Arial"/>
                <a:ea typeface="+mn-ea"/>
                <a:cs typeface="Arial"/>
              </a:rPr>
              <a:t>BITS</a:t>
            </a:r>
            <a:r>
              <a:rPr lang="en-US" sz="2175" kern="1200" spc="-113" dirty="0">
                <a:solidFill>
                  <a:prstClr val="white"/>
                </a:solidFill>
                <a:latin typeface="Arial"/>
                <a:ea typeface="+mn-ea"/>
                <a:cs typeface="Arial"/>
              </a:rPr>
              <a:t> Pilani</a:t>
            </a:r>
          </a:p>
        </p:txBody>
      </p:sp>
      <p:sp>
        <p:nvSpPr>
          <p:cNvPr id="11" name="TextBox 10"/>
          <p:cNvSpPr txBox="1"/>
          <p:nvPr/>
        </p:nvSpPr>
        <p:spPr>
          <a:xfrm>
            <a:off x="203200" y="5667376"/>
            <a:ext cx="2540000" cy="230832"/>
          </a:xfrm>
          <a:prstGeom prst="rect">
            <a:avLst/>
          </a:prstGeom>
          <a:noFill/>
        </p:spPr>
        <p:txBody>
          <a:bodyPr wrap="square">
            <a:spAutoFit/>
          </a:bodyPr>
          <a:lstStyle/>
          <a:p>
            <a:pPr algn="l" rtl="0" fontAlgn="base">
              <a:spcBef>
                <a:spcPct val="0"/>
              </a:spcBef>
              <a:spcAft>
                <a:spcPct val="0"/>
              </a:spcAft>
              <a:defRPr/>
            </a:pPr>
            <a:r>
              <a:rPr lang="en-US" sz="900" kern="1200" dirty="0">
                <a:solidFill>
                  <a:srgbClr val="FFFFFF"/>
                </a:solidFill>
                <a:latin typeface="Arial"/>
                <a:ea typeface="+mn-ea"/>
                <a:cs typeface="Arial"/>
              </a:rPr>
              <a:t>Pilani Campus</a:t>
            </a:r>
          </a:p>
        </p:txBody>
      </p:sp>
      <p:sp>
        <p:nvSpPr>
          <p:cNvPr id="7" name="Content Placeholder 6"/>
          <p:cNvSpPr>
            <a:spLocks noGrp="1"/>
          </p:cNvSpPr>
          <p:nvPr>
            <p:ph sz="quarter" idx="13"/>
          </p:nvPr>
        </p:nvSpPr>
        <p:spPr>
          <a:xfrm>
            <a:off x="3352800" y="5410200"/>
            <a:ext cx="8026400" cy="533400"/>
          </a:xfrm>
        </p:spPr>
        <p:txBody>
          <a:bodyPr anchor="b">
            <a:noAutofit/>
          </a:bodyPr>
          <a:lstStyle>
            <a:lvl1pPr marL="0" indent="0" algn="r">
              <a:lnSpc>
                <a:spcPts val="1350"/>
              </a:lnSpc>
              <a:spcBef>
                <a:spcPts val="0"/>
              </a:spcBef>
              <a:buNone/>
              <a:defRPr sz="1350" baseline="0">
                <a:solidFill>
                  <a:schemeClr val="bg1"/>
                </a:solidFill>
              </a:defRPr>
            </a:lvl1pPr>
          </a:lstStyle>
          <a:p>
            <a:pPr lvl="0"/>
            <a:r>
              <a:rPr lang="en-US"/>
              <a:t>Click to edit Master text styles</a:t>
            </a:r>
          </a:p>
          <a:p>
            <a:pPr lvl="1"/>
            <a:r>
              <a:rPr lang="en-US"/>
              <a:t>Second level</a:t>
            </a:r>
          </a:p>
        </p:txBody>
      </p:sp>
      <p:sp>
        <p:nvSpPr>
          <p:cNvPr id="2" name="Title 1"/>
          <p:cNvSpPr>
            <a:spLocks noGrp="1"/>
          </p:cNvSpPr>
          <p:nvPr>
            <p:ph type="title"/>
          </p:nvPr>
        </p:nvSpPr>
        <p:spPr>
          <a:xfrm>
            <a:off x="3352800" y="3810000"/>
            <a:ext cx="8026400" cy="1524000"/>
          </a:xfrm>
        </p:spPr>
        <p:txBody>
          <a:bodyPr>
            <a:noAutofit/>
          </a:bodyPr>
          <a:lstStyle>
            <a:lvl1pPr algn="l">
              <a:lnSpc>
                <a:spcPts val="3000"/>
              </a:lnSpc>
              <a:defRPr sz="3300" baseline="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99510130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09600" y="6356353"/>
            <a:ext cx="2844800" cy="365125"/>
          </a:xfrm>
          <a:prstGeom prst="rect">
            <a:avLst/>
          </a:prstGeom>
        </p:spPr>
        <p:txBody>
          <a:bodyPr/>
          <a:lstStyle/>
          <a:p>
            <a:pPr>
              <a:defRPr/>
            </a:pPr>
            <a:fld id="{460CB459-1A4D-47F4-A8EE-5438035C956C}" type="datetime1">
              <a:rPr lang="en-US">
                <a:solidFill>
                  <a:prstClr val="black">
                    <a:tint val="75000"/>
                  </a:prstClr>
                </a:solidFill>
              </a:rPr>
              <a:pPr>
                <a:defRPr/>
              </a:pPr>
              <a:t>1/17/26</a:t>
            </a:fld>
            <a:endParaRPr lang="en-US">
              <a:solidFill>
                <a:prstClr val="black">
                  <a:tint val="75000"/>
                </a:prstClr>
              </a:solidFill>
            </a:endParaRPr>
          </a:p>
        </p:txBody>
      </p:sp>
      <p:sp>
        <p:nvSpPr>
          <p:cNvPr id="3" name="Footer Placeholder 2"/>
          <p:cNvSpPr>
            <a:spLocks noGrp="1"/>
          </p:cNvSpPr>
          <p:nvPr>
            <p:ph type="ftr" sz="quarter" idx="11"/>
          </p:nvPr>
        </p:nvSpPr>
        <p:spPr>
          <a:xfrm>
            <a:off x="4165600" y="6356353"/>
            <a:ext cx="3860800" cy="365125"/>
          </a:xfrm>
          <a:prstGeom prst="rect">
            <a:avLst/>
          </a:prstGeom>
        </p:spPr>
        <p:txBody>
          <a:bodyPr/>
          <a:lstStyle/>
          <a:p>
            <a:pPr>
              <a:defRPr/>
            </a:pPr>
            <a:endParaRPr lang="en-US">
              <a:solidFill>
                <a:prstClr val="black">
                  <a:tint val="75000"/>
                </a:prstClr>
              </a:solidFill>
            </a:endParaRPr>
          </a:p>
        </p:txBody>
      </p:sp>
      <p:sp>
        <p:nvSpPr>
          <p:cNvPr id="4" name="Slide Number Placeholder 3"/>
          <p:cNvSpPr>
            <a:spLocks noGrp="1"/>
          </p:cNvSpPr>
          <p:nvPr>
            <p:ph type="sldNum" sz="quarter" idx="12"/>
          </p:nvPr>
        </p:nvSpPr>
        <p:spPr>
          <a:xfrm>
            <a:off x="8737600" y="6356353"/>
            <a:ext cx="2844800" cy="365125"/>
          </a:xfrm>
          <a:prstGeom prst="rect">
            <a:avLst/>
          </a:prstGeom>
        </p:spPr>
        <p:txBody>
          <a:bodyPr/>
          <a:lstStyle/>
          <a:p>
            <a:pPr>
              <a:defRPr/>
            </a:pPr>
            <a:fld id="{60DB935C-A2BB-404C-A6C5-67E9068028EC}" type="slidenum">
              <a:rPr lang="en-US">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400376328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415600" y="2867800"/>
            <a:ext cx="11360800" cy="1122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101657502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189933"/>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267733"/>
            <a:ext cx="11360800" cy="5284800"/>
          </a:xfrm>
          <a:prstGeom prst="rect">
            <a:avLst/>
          </a:prstGeom>
        </p:spPr>
        <p:txBody>
          <a:bodyPr spcFirstLastPara="1" wrap="square" lIns="91425" tIns="91425" rIns="91425" bIns="91425" anchor="t" anchorCtr="0">
            <a:normAutofit/>
          </a:bodyPr>
          <a:lstStyle>
            <a:lvl1pPr marL="457200" lvl="0" indent="-355600">
              <a:spcBef>
                <a:spcPts val="0"/>
              </a:spcBef>
              <a:spcAft>
                <a:spcPts val="0"/>
              </a:spcAft>
              <a:buClr>
                <a:schemeClr val="dk1"/>
              </a:buClr>
              <a:buSzPts val="2000"/>
              <a:buChar char="●"/>
              <a:defRPr sz="2000">
                <a:solidFill>
                  <a:schemeClr val="dk1"/>
                </a:solidFill>
              </a:defRPr>
            </a:lvl1pPr>
            <a:lvl2pPr marL="914400" lvl="1" indent="-330200">
              <a:spcBef>
                <a:spcPts val="0"/>
              </a:spcBef>
              <a:spcAft>
                <a:spcPts val="0"/>
              </a:spcAft>
              <a:buClr>
                <a:schemeClr val="dk1"/>
              </a:buClr>
              <a:buSzPts val="1600"/>
              <a:buChar char="○"/>
              <a:defRPr sz="1600">
                <a:solidFill>
                  <a:schemeClr val="dk1"/>
                </a:solidFill>
              </a:defRPr>
            </a:lvl2pPr>
            <a:lvl3pPr marL="1371600" lvl="2" indent="-330200">
              <a:spcBef>
                <a:spcPts val="0"/>
              </a:spcBef>
              <a:spcAft>
                <a:spcPts val="0"/>
              </a:spcAft>
              <a:buClr>
                <a:schemeClr val="dk1"/>
              </a:buClr>
              <a:buSzPts val="1600"/>
              <a:buChar char="■"/>
              <a:defRPr sz="1600">
                <a:solidFill>
                  <a:schemeClr val="dk1"/>
                </a:solidFill>
              </a:defRPr>
            </a:lvl3pPr>
            <a:lvl4pPr marL="1828800" lvl="3" indent="-330200">
              <a:spcBef>
                <a:spcPts val="0"/>
              </a:spcBef>
              <a:spcAft>
                <a:spcPts val="0"/>
              </a:spcAft>
              <a:buClr>
                <a:schemeClr val="dk1"/>
              </a:buClr>
              <a:buSzPts val="1600"/>
              <a:buChar char="●"/>
              <a:defRPr sz="1600">
                <a:solidFill>
                  <a:schemeClr val="dk1"/>
                </a:solidFill>
              </a:defRPr>
            </a:lvl4pPr>
            <a:lvl5pPr marL="2286000" lvl="4" indent="-330200">
              <a:spcBef>
                <a:spcPts val="0"/>
              </a:spcBef>
              <a:spcAft>
                <a:spcPts val="0"/>
              </a:spcAft>
              <a:buClr>
                <a:schemeClr val="dk1"/>
              </a:buClr>
              <a:buSzPts val="1600"/>
              <a:buChar char="○"/>
              <a:defRPr sz="1600">
                <a:solidFill>
                  <a:schemeClr val="dk1"/>
                </a:solidFill>
              </a:defRPr>
            </a:lvl5pPr>
            <a:lvl6pPr marL="2743200" lvl="5" indent="-330200">
              <a:spcBef>
                <a:spcPts val="0"/>
              </a:spcBef>
              <a:spcAft>
                <a:spcPts val="0"/>
              </a:spcAft>
              <a:buClr>
                <a:schemeClr val="dk1"/>
              </a:buClr>
              <a:buSzPts val="1600"/>
              <a:buChar char="■"/>
              <a:defRPr sz="1600">
                <a:solidFill>
                  <a:schemeClr val="dk1"/>
                </a:solidFill>
              </a:defRPr>
            </a:lvl6pPr>
            <a:lvl7pPr marL="3200400" lvl="6" indent="-330200">
              <a:spcBef>
                <a:spcPts val="0"/>
              </a:spcBef>
              <a:spcAft>
                <a:spcPts val="0"/>
              </a:spcAft>
              <a:buClr>
                <a:schemeClr val="dk1"/>
              </a:buClr>
              <a:buSzPts val="1600"/>
              <a:buChar char="●"/>
              <a:defRPr sz="1600">
                <a:solidFill>
                  <a:schemeClr val="dk1"/>
                </a:solidFill>
              </a:defRPr>
            </a:lvl7pPr>
            <a:lvl8pPr marL="3657600" lvl="7" indent="-330200">
              <a:spcBef>
                <a:spcPts val="0"/>
              </a:spcBef>
              <a:spcAft>
                <a:spcPts val="0"/>
              </a:spcAft>
              <a:buClr>
                <a:schemeClr val="dk1"/>
              </a:buClr>
              <a:buSzPts val="1600"/>
              <a:buChar char="○"/>
              <a:defRPr sz="1600">
                <a:solidFill>
                  <a:schemeClr val="dk1"/>
                </a:solidFill>
              </a:defRPr>
            </a:lvl8pPr>
            <a:lvl9pPr marL="4114800" lvl="8" indent="-330200">
              <a:spcBef>
                <a:spcPts val="0"/>
              </a:spcBef>
              <a:spcAft>
                <a:spcPts val="0"/>
              </a:spcAft>
              <a:buClr>
                <a:schemeClr val="dk1"/>
              </a:buClr>
              <a:buSzPts val="1600"/>
              <a:buChar char="■"/>
              <a:defRPr sz="1600">
                <a:solidFill>
                  <a:schemeClr val="dk1"/>
                </a:solidFill>
              </a:defRPr>
            </a:lvl9pPr>
          </a:lstStyle>
          <a:p>
            <a:endParaRPr/>
          </a:p>
        </p:txBody>
      </p:sp>
      <p:sp>
        <p:nvSpPr>
          <p:cNvPr id="19" name="Google Shape;19;p4"/>
          <p:cNvSpPr txBox="1">
            <a:spLocks noGrp="1"/>
          </p:cNvSpPr>
          <p:nvPr>
            <p:ph type="sldNum" idx="12"/>
          </p:nvPr>
        </p:nvSpPr>
        <p:spPr>
          <a:xfrm>
            <a:off x="11460400" y="6138132"/>
            <a:ext cx="731600" cy="414400"/>
          </a:xfrm>
          <a:prstGeom prst="rect">
            <a:avLst/>
          </a:prstGeom>
        </p:spPr>
        <p:txBody>
          <a:bodyPr spcFirstLastPara="1" wrap="square" lIns="91425" tIns="91425" rIns="91425" bIns="91425" anchor="ctr" anchorCtr="0">
            <a:normAutofit lnSpcReduction="20000"/>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rtl="0"/>
            <a:fld id="{00000000-1234-1234-1234-123412341234}" type="slidenum">
              <a:rPr lang="en" smtClean="0"/>
              <a:pPr rtl="0"/>
              <a:t>‹#›</a:t>
            </a:fld>
            <a:endParaRPr lang="en"/>
          </a:p>
        </p:txBody>
      </p:sp>
    </p:spTree>
    <p:extLst>
      <p:ext uri="{BB962C8B-B14F-4D97-AF65-F5344CB8AC3E}">
        <p14:creationId xmlns:p14="http://schemas.microsoft.com/office/powerpoint/2010/main" val="3986012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defRPr/>
            </a:pPr>
            <a:r>
              <a:rPr lang="en-US" altLang="en-US" sz="1100" b="1">
                <a:solidFill>
                  <a:srgbClr val="101141"/>
                </a:solidFill>
              </a:rPr>
              <a:t>BITS </a:t>
            </a:r>
            <a:r>
              <a:rPr lang="en-US" altLang="en-US" sz="1100">
                <a:solidFill>
                  <a:srgbClr val="101141"/>
                </a:solidFill>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4203978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3430044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819822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4" name="TextBox 3"/>
          <p:cNvSpPr txBox="1">
            <a:spLocks noChangeArrowheads="1"/>
          </p:cNvSpPr>
          <p:nvPr userDrawn="1"/>
        </p:nvSpPr>
        <p:spPr bwMode="auto">
          <a:xfrm>
            <a:off x="4368800" y="6596064"/>
            <a:ext cx="78232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rtl="0" fontAlgn="base">
              <a:spcBef>
                <a:spcPct val="0"/>
              </a:spcBef>
              <a:spcAft>
                <a:spcPct val="0"/>
              </a:spcAft>
              <a:defRPr/>
            </a:pPr>
            <a:r>
              <a:rPr lang="en-US" altLang="en-US" sz="1100" b="1" kern="1200">
                <a:solidFill>
                  <a:srgbClr val="101141"/>
                </a:solidFill>
                <a:ea typeface="+mn-ea"/>
              </a:rPr>
              <a:t>BITS </a:t>
            </a:r>
            <a:r>
              <a:rPr lang="en-US" altLang="en-US" sz="1100" kern="1200">
                <a:solidFill>
                  <a:srgbClr val="101141"/>
                </a:solidFill>
                <a:ea typeface="+mn-ea"/>
              </a:rPr>
              <a:t>Pilani, Pilani Campus</a:t>
            </a:r>
          </a:p>
        </p:txBody>
      </p:sp>
      <p:grpSp>
        <p:nvGrpSpPr>
          <p:cNvPr id="5" name="Group 11"/>
          <p:cNvGrpSpPr>
            <a:grpSpLocks/>
          </p:cNvGrpSpPr>
          <p:nvPr userDrawn="1"/>
        </p:nvGrpSpPr>
        <p:grpSpPr bwMode="auto">
          <a:xfrm>
            <a:off x="2779184" y="6550026"/>
            <a:ext cx="9412816" cy="49213"/>
            <a:chOff x="2083888" y="6550671"/>
            <a:chExt cx="7060112" cy="48665"/>
          </a:xfrm>
        </p:grpSpPr>
        <p:sp>
          <p:nvSpPr>
            <p:cNvPr id="6" name="Rectangle 5"/>
            <p:cNvSpPr/>
            <p:nvPr/>
          </p:nvSpPr>
          <p:spPr>
            <a:xfrm>
              <a:off x="4630418" y="6550671"/>
              <a:ext cx="2329027" cy="48665"/>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7" name="Rectangle 6"/>
            <p:cNvSpPr/>
            <p:nvPr/>
          </p:nvSpPr>
          <p:spPr>
            <a:xfrm>
              <a:off x="6908642" y="6550671"/>
              <a:ext cx="2235358" cy="45525"/>
            </a:xfrm>
            <a:prstGeom prst="rect">
              <a:avLst/>
            </a:prstGeom>
            <a:solidFill>
              <a:srgbClr val="E31C24"/>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8" name="Rectangle 7"/>
            <p:cNvSpPr/>
            <p:nvPr/>
          </p:nvSpPr>
          <p:spPr>
            <a:xfrm>
              <a:off x="2083888" y="6550671"/>
              <a:ext cx="2581458" cy="48665"/>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9" name="Group 18"/>
          <p:cNvGrpSpPr>
            <a:grpSpLocks/>
          </p:cNvGrpSpPr>
          <p:nvPr userDrawn="1"/>
        </p:nvGrpSpPr>
        <p:grpSpPr bwMode="auto">
          <a:xfrm>
            <a:off x="2844800" y="6553200"/>
            <a:ext cx="9347200" cy="46038"/>
            <a:chOff x="1905000" y="6553200"/>
            <a:chExt cx="7010400" cy="45719"/>
          </a:xfrm>
        </p:grpSpPr>
        <p:sp>
          <p:nvSpPr>
            <p:cNvPr id="10" name="Rectangle 9"/>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1" name="Rectangle 10"/>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2" name="Rectangle 11"/>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grpSp>
        <p:nvGrpSpPr>
          <p:cNvPr id="13" name="Group 22"/>
          <p:cNvGrpSpPr>
            <a:grpSpLocks/>
          </p:cNvGrpSpPr>
          <p:nvPr userDrawn="1"/>
        </p:nvGrpSpPr>
        <p:grpSpPr bwMode="auto">
          <a:xfrm>
            <a:off x="0" y="1295400"/>
            <a:ext cx="9347200" cy="46038"/>
            <a:chOff x="1905000" y="6553200"/>
            <a:chExt cx="7010400" cy="45719"/>
          </a:xfrm>
        </p:grpSpPr>
        <p:sp>
          <p:nvSpPr>
            <p:cNvPr id="14" name="Rectangle 13"/>
            <p:cNvSpPr/>
            <p:nvPr/>
          </p:nvSpPr>
          <p:spPr>
            <a:xfrm>
              <a:off x="4267200" y="6553200"/>
              <a:ext cx="2328863" cy="45719"/>
            </a:xfrm>
            <a:prstGeom prst="rect">
              <a:avLst/>
            </a:prstGeom>
            <a:solidFill>
              <a:srgbClr val="76C2E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5" name="Rectangle 14"/>
            <p:cNvSpPr/>
            <p:nvPr/>
          </p:nvSpPr>
          <p:spPr>
            <a:xfrm>
              <a:off x="1905000" y="6553200"/>
              <a:ext cx="2362200" cy="45719"/>
            </a:xfrm>
            <a:prstGeom prst="rect">
              <a:avLst/>
            </a:prstGeom>
            <a:solidFill>
              <a:srgbClr val="FCB01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sp>
          <p:nvSpPr>
            <p:cNvPr id="16" name="Rectangle 15"/>
            <p:cNvSpPr/>
            <p:nvPr userDrawn="1"/>
          </p:nvSpPr>
          <p:spPr>
            <a:xfrm>
              <a:off x="6586538" y="6553200"/>
              <a:ext cx="2328862" cy="45719"/>
            </a:xfrm>
            <a:prstGeom prst="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rtl="0">
                <a:defRPr/>
              </a:pPr>
              <a:endParaRPr lang="en-US" sz="1600" kern="1200">
                <a:solidFill>
                  <a:prstClr val="white"/>
                </a:solidFill>
              </a:endParaRPr>
            </a:p>
          </p:txBody>
        </p:sp>
      </p:grpSp>
      <p:sp>
        <p:nvSpPr>
          <p:cNvPr id="3" name="Content Placeholder 2"/>
          <p:cNvSpPr>
            <a:spLocks noGrp="1"/>
          </p:cNvSpPr>
          <p:nvPr>
            <p:ph idx="1"/>
          </p:nvPr>
        </p:nvSpPr>
        <p:spPr>
          <a:xfrm>
            <a:off x="406400" y="1493838"/>
            <a:ext cx="10972800" cy="4525963"/>
          </a:xfrm>
          <a:prstGeom prst="rect">
            <a:avLst/>
          </a:prstGeom>
        </p:spPr>
        <p:txBody>
          <a:bodyPr/>
          <a:lstStyle>
            <a:lvl1pPr marL="342900" marR="0" indent="-342900" algn="l" defTabSz="914400" rtl="0" eaLnBrk="1" fontAlgn="auto" latinLnBrk="0" hangingPunct="1">
              <a:lnSpc>
                <a:spcPct val="100000"/>
              </a:lnSpc>
              <a:spcBef>
                <a:spcPct val="20000"/>
              </a:spcBef>
              <a:spcAft>
                <a:spcPts val="0"/>
              </a:spcAft>
              <a:buClr>
                <a:srgbClr val="101141"/>
              </a:buClr>
              <a:buSzTx/>
              <a:buFont typeface="Arial" pitchFamily="34" charset="0"/>
              <a:buNone/>
              <a:tabLst/>
              <a:defRPr sz="2400">
                <a:latin typeface="Cambria" panose="02040503050406030204" pitchFamily="18" charset="0"/>
                <a:ea typeface="Cambria" panose="02040503050406030204" pitchFamily="18" charset="0"/>
                <a:cs typeface="Times New Roman" panose="02020603050405020304" pitchFamily="18" charset="0"/>
              </a:defRPr>
            </a:lvl1pPr>
            <a:lvl2pPr marL="742950" marR="0" indent="-285750" algn="l" defTabSz="914400" rtl="0" eaLnBrk="1" fontAlgn="auto" latinLnBrk="0" hangingPunct="1">
              <a:lnSpc>
                <a:spcPct val="100000"/>
              </a:lnSpc>
              <a:spcBef>
                <a:spcPct val="20000"/>
              </a:spcBef>
              <a:spcAft>
                <a:spcPts val="0"/>
              </a:spcAft>
              <a:buClrTx/>
              <a:buSzTx/>
              <a:buFont typeface="Arial" pitchFamily="34" charset="0"/>
              <a:buChar char="–"/>
              <a:tabLst/>
              <a:defRPr sz="1600">
                <a:latin typeface="Cambria" panose="02040503050406030204" pitchFamily="18" charset="0"/>
                <a:ea typeface="Cambria" panose="02040503050406030204" pitchFamily="18" charset="0"/>
                <a:cs typeface="Times New Roman" panose="02020603050405020304" pitchFamily="18" charset="0"/>
              </a:defRPr>
            </a:lvl2pPr>
            <a:lvl3pPr>
              <a:defRPr>
                <a:latin typeface="Cambria" panose="02040503050406030204" pitchFamily="18" charset="0"/>
                <a:ea typeface="Cambria" panose="02040503050406030204" pitchFamily="18" charset="0"/>
                <a:cs typeface="Times New Roman" panose="02020603050405020304" pitchFamily="18" charset="0"/>
              </a:defRPr>
            </a:lvl3pPr>
            <a:lvl4pPr>
              <a:defRPr>
                <a:latin typeface="Cambria" panose="02040503050406030204" pitchFamily="18" charset="0"/>
                <a:ea typeface="Cambria" panose="02040503050406030204" pitchFamily="18" charset="0"/>
                <a:cs typeface="Times New Roman" panose="02020603050405020304" pitchFamily="18" charset="0"/>
              </a:defRPr>
            </a:lvl4pPr>
            <a:lvl5pPr>
              <a:defRPr>
                <a:latin typeface="Cambria" panose="02040503050406030204" pitchFamily="18" charset="0"/>
                <a:ea typeface="Cambria" panose="02040503050406030204" pitchFamily="18" charset="0"/>
                <a:cs typeface="Times New Roman" panose="02020603050405020304" pitchFamily="18"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endParaRPr lang="en-US" dirty="0"/>
          </a:p>
        </p:txBody>
      </p:sp>
      <p:sp>
        <p:nvSpPr>
          <p:cNvPr id="27" name="Content Placeholder 18"/>
          <p:cNvSpPr>
            <a:spLocks noGrp="1"/>
          </p:cNvSpPr>
          <p:nvPr>
            <p:ph sz="quarter" idx="10"/>
          </p:nvPr>
        </p:nvSpPr>
        <p:spPr>
          <a:xfrm>
            <a:off x="406400" y="152400"/>
            <a:ext cx="8432800" cy="1143000"/>
          </a:xfrm>
          <a:prstGeom prst="rect">
            <a:avLst/>
          </a:prstGeom>
        </p:spPr>
        <p:txBody>
          <a:bodyPr anchor="ctr">
            <a:normAutofit/>
          </a:bodyPr>
          <a:lstStyle>
            <a:lvl1pPr marL="0">
              <a:lnSpc>
                <a:spcPts val="3600"/>
              </a:lnSpc>
              <a:spcBef>
                <a:spcPts val="0"/>
              </a:spcBef>
              <a:buNone/>
              <a:defRPr sz="3600" b="1" spc="-150" baseline="0">
                <a:solidFill>
                  <a:srgbClr val="C00000"/>
                </a:solidFill>
                <a:latin typeface="Cambria" panose="02040503050406030204" pitchFamily="18" charset="0"/>
                <a:ea typeface="Cambria" panose="02040503050406030204" pitchFamily="18" charset="0"/>
                <a:cs typeface="Times New Roman" panose="02020603050405020304" pitchFamily="18" charset="0"/>
              </a:defRPr>
            </a:lvl1pPr>
          </a:lstStyle>
          <a:p>
            <a:pPr lvl="0"/>
            <a:r>
              <a:rPr lang="en-US"/>
              <a:t>Click to edit Master text styles</a:t>
            </a:r>
          </a:p>
        </p:txBody>
      </p:sp>
    </p:spTree>
    <p:extLst>
      <p:ext uri="{BB962C8B-B14F-4D97-AF65-F5344CB8AC3E}">
        <p14:creationId xmlns:p14="http://schemas.microsoft.com/office/powerpoint/2010/main" val="259345163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2" Type="http://schemas.openxmlformats.org/officeDocument/2006/relationships/slideLayout" Target="../slideLayouts/slideLayout45.xml"/><Relationship Id="rId16" Type="http://schemas.openxmlformats.org/officeDocument/2006/relationships/theme" Target="../theme/theme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6175248" y="6550153"/>
            <a:ext cx="3105573" cy="48895"/>
          </a:xfrm>
          <a:custGeom>
            <a:avLst/>
            <a:gdLst/>
            <a:ahLst/>
            <a:cxnLst/>
            <a:rect l="l" t="t" r="r" b="b"/>
            <a:pathLst>
              <a:path w="2329179" h="48895">
                <a:moveTo>
                  <a:pt x="2328671" y="0"/>
                </a:moveTo>
                <a:lnTo>
                  <a:pt x="0" y="0"/>
                </a:lnTo>
                <a:lnTo>
                  <a:pt x="0" y="48768"/>
                </a:lnTo>
                <a:lnTo>
                  <a:pt x="2328671" y="48768"/>
                </a:lnTo>
                <a:lnTo>
                  <a:pt x="2328671" y="0"/>
                </a:lnTo>
                <a:close/>
              </a:path>
            </a:pathLst>
          </a:custGeom>
          <a:solidFill>
            <a:srgbClr val="76C2E4"/>
          </a:solidFill>
        </p:spPr>
        <p:txBody>
          <a:bodyPr wrap="square" lIns="0" tIns="0" rIns="0" bIns="0" rtlCol="0"/>
          <a:lstStyle/>
          <a:p>
            <a:endParaRPr/>
          </a:p>
        </p:txBody>
      </p:sp>
      <p:sp>
        <p:nvSpPr>
          <p:cNvPr id="17" name="bg object 17"/>
          <p:cNvSpPr/>
          <p:nvPr/>
        </p:nvSpPr>
        <p:spPr>
          <a:xfrm>
            <a:off x="9211056" y="6550152"/>
            <a:ext cx="2981113" cy="45720"/>
          </a:xfrm>
          <a:custGeom>
            <a:avLst/>
            <a:gdLst/>
            <a:ahLst/>
            <a:cxnLst/>
            <a:rect l="l" t="t" r="r" b="b"/>
            <a:pathLst>
              <a:path w="2235834" h="45720">
                <a:moveTo>
                  <a:pt x="2235707" y="0"/>
                </a:moveTo>
                <a:lnTo>
                  <a:pt x="0" y="0"/>
                </a:lnTo>
                <a:lnTo>
                  <a:pt x="0" y="45720"/>
                </a:lnTo>
                <a:lnTo>
                  <a:pt x="2235707" y="45720"/>
                </a:lnTo>
                <a:lnTo>
                  <a:pt x="2235707" y="0"/>
                </a:lnTo>
                <a:close/>
              </a:path>
            </a:pathLst>
          </a:custGeom>
          <a:solidFill>
            <a:srgbClr val="E21C23"/>
          </a:solidFill>
        </p:spPr>
        <p:txBody>
          <a:bodyPr wrap="square" lIns="0" tIns="0" rIns="0" bIns="0" rtlCol="0"/>
          <a:lstStyle/>
          <a:p>
            <a:endParaRPr/>
          </a:p>
        </p:txBody>
      </p:sp>
      <p:sp>
        <p:nvSpPr>
          <p:cNvPr id="18" name="bg object 18"/>
          <p:cNvSpPr/>
          <p:nvPr/>
        </p:nvSpPr>
        <p:spPr>
          <a:xfrm>
            <a:off x="2779776" y="6550153"/>
            <a:ext cx="3440853" cy="48895"/>
          </a:xfrm>
          <a:custGeom>
            <a:avLst/>
            <a:gdLst/>
            <a:ahLst/>
            <a:cxnLst/>
            <a:rect l="l" t="t" r="r" b="b"/>
            <a:pathLst>
              <a:path w="2580640" h="48895">
                <a:moveTo>
                  <a:pt x="2580132" y="0"/>
                </a:moveTo>
                <a:lnTo>
                  <a:pt x="0" y="0"/>
                </a:lnTo>
                <a:lnTo>
                  <a:pt x="0" y="48768"/>
                </a:lnTo>
                <a:lnTo>
                  <a:pt x="2580132" y="48768"/>
                </a:lnTo>
                <a:lnTo>
                  <a:pt x="2580132" y="0"/>
                </a:lnTo>
                <a:close/>
              </a:path>
            </a:pathLst>
          </a:custGeom>
          <a:solidFill>
            <a:srgbClr val="FBAF17"/>
          </a:solidFill>
        </p:spPr>
        <p:txBody>
          <a:bodyPr wrap="square" lIns="0" tIns="0" rIns="0" bIns="0" rtlCol="0"/>
          <a:lstStyle/>
          <a:p>
            <a:endParaRPr/>
          </a:p>
        </p:txBody>
      </p:sp>
      <p:sp>
        <p:nvSpPr>
          <p:cNvPr id="19" name="bg object 19"/>
          <p:cNvSpPr/>
          <p:nvPr/>
        </p:nvSpPr>
        <p:spPr>
          <a:xfrm>
            <a:off x="5994400" y="6553200"/>
            <a:ext cx="3105573"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endParaRPr/>
          </a:p>
        </p:txBody>
      </p:sp>
      <p:sp>
        <p:nvSpPr>
          <p:cNvPr id="20" name="bg object 20"/>
          <p:cNvSpPr/>
          <p:nvPr/>
        </p:nvSpPr>
        <p:spPr>
          <a:xfrm>
            <a:off x="2844800" y="6553200"/>
            <a:ext cx="3149600" cy="45720"/>
          </a:xfrm>
          <a:custGeom>
            <a:avLst/>
            <a:gdLst/>
            <a:ahLst/>
            <a:cxnLst/>
            <a:rect l="l" t="t" r="r" b="b"/>
            <a:pathLst>
              <a:path w="2362200" h="45720">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endParaRPr/>
          </a:p>
        </p:txBody>
      </p:sp>
      <p:sp>
        <p:nvSpPr>
          <p:cNvPr id="21" name="bg object 21"/>
          <p:cNvSpPr/>
          <p:nvPr/>
        </p:nvSpPr>
        <p:spPr>
          <a:xfrm>
            <a:off x="9087104" y="6553200"/>
            <a:ext cx="3105573" cy="45720"/>
          </a:xfrm>
          <a:custGeom>
            <a:avLst/>
            <a:gdLst/>
            <a:ahLst/>
            <a:cxnLst/>
            <a:rect l="l" t="t" r="r" b="b"/>
            <a:pathLst>
              <a:path w="2329179" h="45720">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endParaRPr/>
          </a:p>
        </p:txBody>
      </p:sp>
      <p:pic>
        <p:nvPicPr>
          <p:cNvPr id="22" name="bg object 22"/>
          <p:cNvPicPr/>
          <p:nvPr/>
        </p:nvPicPr>
        <p:blipFill>
          <a:blip r:embed="rId45" cstate="print"/>
          <a:stretch>
            <a:fillRect/>
          </a:stretch>
        </p:blipFill>
        <p:spPr>
          <a:xfrm>
            <a:off x="8839201" y="0"/>
            <a:ext cx="2926079" cy="691896"/>
          </a:xfrm>
          <a:prstGeom prst="rect">
            <a:avLst/>
          </a:prstGeom>
        </p:spPr>
      </p:pic>
      <p:sp>
        <p:nvSpPr>
          <p:cNvPr id="23" name="bg object 23"/>
          <p:cNvSpPr/>
          <p:nvPr/>
        </p:nvSpPr>
        <p:spPr>
          <a:xfrm>
            <a:off x="3149600" y="1295400"/>
            <a:ext cx="3105573"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76C2E4"/>
          </a:solidFill>
        </p:spPr>
        <p:txBody>
          <a:bodyPr wrap="square" lIns="0" tIns="0" rIns="0" bIns="0" rtlCol="0"/>
          <a:lstStyle/>
          <a:p>
            <a:endParaRPr/>
          </a:p>
        </p:txBody>
      </p:sp>
      <p:sp>
        <p:nvSpPr>
          <p:cNvPr id="24" name="bg object 24"/>
          <p:cNvSpPr/>
          <p:nvPr/>
        </p:nvSpPr>
        <p:spPr>
          <a:xfrm>
            <a:off x="0" y="1295400"/>
            <a:ext cx="3149600" cy="45720"/>
          </a:xfrm>
          <a:custGeom>
            <a:avLst/>
            <a:gdLst/>
            <a:ahLst/>
            <a:cxnLst/>
            <a:rect l="l" t="t" r="r" b="b"/>
            <a:pathLst>
              <a:path w="2362200" h="45719">
                <a:moveTo>
                  <a:pt x="2362200" y="0"/>
                </a:moveTo>
                <a:lnTo>
                  <a:pt x="0" y="0"/>
                </a:lnTo>
                <a:lnTo>
                  <a:pt x="0" y="45720"/>
                </a:lnTo>
                <a:lnTo>
                  <a:pt x="2362200" y="45720"/>
                </a:lnTo>
                <a:lnTo>
                  <a:pt x="2362200" y="0"/>
                </a:lnTo>
                <a:close/>
              </a:path>
            </a:pathLst>
          </a:custGeom>
          <a:solidFill>
            <a:srgbClr val="FBAF17"/>
          </a:solidFill>
        </p:spPr>
        <p:txBody>
          <a:bodyPr wrap="square" lIns="0" tIns="0" rIns="0" bIns="0" rtlCol="0"/>
          <a:lstStyle/>
          <a:p>
            <a:endParaRPr/>
          </a:p>
        </p:txBody>
      </p:sp>
      <p:sp>
        <p:nvSpPr>
          <p:cNvPr id="25" name="bg object 25"/>
          <p:cNvSpPr/>
          <p:nvPr/>
        </p:nvSpPr>
        <p:spPr>
          <a:xfrm>
            <a:off x="6242304" y="1295400"/>
            <a:ext cx="3105573" cy="45720"/>
          </a:xfrm>
          <a:custGeom>
            <a:avLst/>
            <a:gdLst/>
            <a:ahLst/>
            <a:cxnLst/>
            <a:rect l="l" t="t" r="r" b="b"/>
            <a:pathLst>
              <a:path w="2329179" h="45719">
                <a:moveTo>
                  <a:pt x="2328672" y="0"/>
                </a:moveTo>
                <a:lnTo>
                  <a:pt x="0" y="0"/>
                </a:lnTo>
                <a:lnTo>
                  <a:pt x="0" y="45720"/>
                </a:lnTo>
                <a:lnTo>
                  <a:pt x="2328672" y="45720"/>
                </a:lnTo>
                <a:lnTo>
                  <a:pt x="2328672" y="0"/>
                </a:lnTo>
                <a:close/>
              </a:path>
            </a:pathLst>
          </a:custGeom>
          <a:solidFill>
            <a:srgbClr val="FF0000"/>
          </a:solidFill>
        </p:spPr>
        <p:txBody>
          <a:bodyPr wrap="square" lIns="0" tIns="0" rIns="0" bIns="0" rtlCol="0"/>
          <a:lstStyle/>
          <a:p>
            <a:endParaRPr/>
          </a:p>
        </p:txBody>
      </p:sp>
      <p:sp>
        <p:nvSpPr>
          <p:cNvPr id="8" name="Title Placeholder 7"/>
          <p:cNvSpPr>
            <a:spLocks noGrp="1"/>
          </p:cNvSpPr>
          <p:nvPr>
            <p:ph type="title"/>
          </p:nvPr>
        </p:nvSpPr>
        <p:spPr>
          <a:xfrm>
            <a:off x="231987" y="32162"/>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9" name="Text Placeholder 8"/>
          <p:cNvSpPr>
            <a:spLocks noGrp="1"/>
          </p:cNvSpPr>
          <p:nvPr>
            <p:ph type="body" idx="1"/>
          </p:nvPr>
        </p:nvSpPr>
        <p:spPr>
          <a:xfrm>
            <a:off x="406400" y="1676400"/>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 id="2147483707" r:id="rId30"/>
    <p:sldLayoutId id="2147483708" r:id="rId31"/>
    <p:sldLayoutId id="2147483709" r:id="rId32"/>
    <p:sldLayoutId id="2147483711" r:id="rId33"/>
    <p:sldLayoutId id="2147483712" r:id="rId34"/>
    <p:sldLayoutId id="2147483713" r:id="rId35"/>
    <p:sldLayoutId id="2147483714" r:id="rId36"/>
    <p:sldLayoutId id="2147483715" r:id="rId37"/>
    <p:sldLayoutId id="2147483717" r:id="rId38"/>
    <p:sldLayoutId id="2147483718" r:id="rId39"/>
    <p:sldLayoutId id="2147483719" r:id="rId40"/>
    <p:sldLayoutId id="2147483734" r:id="rId41"/>
    <p:sldLayoutId id="2147483735" r:id="rId42"/>
    <p:sldLayoutId id="2147483736" r:id="rId43"/>
  </p:sldLayoutIdLst>
  <p:txStyles>
    <p:titleStyle>
      <a:lvl1pPr>
        <a:defRPr sz="3600">
          <a:latin typeface="Cambria" panose="02040503050406030204" pitchFamily="18" charset="0"/>
          <a:ea typeface="Cambria" panose="02040503050406030204" pitchFamily="18" charset="0"/>
          <a:cs typeface="+mj-cs"/>
        </a:defRPr>
      </a:lvl1pPr>
    </p:titleStyle>
    <p:bodyStyle>
      <a:lvl1pPr marL="0">
        <a:defRPr sz="2400">
          <a:latin typeface="Cambria" panose="02040503050406030204" pitchFamily="18" charset="0"/>
          <a:ea typeface="Cambria" panose="02040503050406030204" pitchFamily="18" charset="0"/>
          <a:cs typeface="+mn-cs"/>
        </a:defRPr>
      </a:lvl1pPr>
      <a:lvl2pPr marL="457200">
        <a:defRPr sz="2400">
          <a:latin typeface="Cambria" panose="02040503050406030204" pitchFamily="18" charset="0"/>
          <a:ea typeface="Cambria" panose="02040503050406030204" pitchFamily="18" charset="0"/>
          <a:cs typeface="+mn-cs"/>
        </a:defRPr>
      </a:lvl2pPr>
      <a:lvl3pPr marL="914400">
        <a:defRPr sz="2400">
          <a:latin typeface="Cambria" panose="02040503050406030204" pitchFamily="18" charset="0"/>
          <a:ea typeface="Cambria" panose="02040503050406030204" pitchFamily="18" charset="0"/>
          <a:cs typeface="+mn-cs"/>
        </a:defRPr>
      </a:lvl3pPr>
      <a:lvl4pPr marL="1371600">
        <a:defRPr sz="2400">
          <a:latin typeface="Cambria" panose="02040503050406030204" pitchFamily="18" charset="0"/>
          <a:ea typeface="Cambria" panose="02040503050406030204" pitchFamily="18" charset="0"/>
          <a:cs typeface="+mn-cs"/>
        </a:defRPr>
      </a:lvl4pPr>
      <a:lvl5pPr marL="1828800">
        <a:defRPr sz="2400">
          <a:latin typeface="Cambria" panose="02040503050406030204" pitchFamily="18" charset="0"/>
          <a:ea typeface="Cambria" panose="02040503050406030204" pitchFamily="18" charset="0"/>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2051" name="Text Placeholder 2"/>
          <p:cNvSpPr>
            <a:spLocks noGrp="1"/>
          </p:cNvSpPr>
          <p:nvPr>
            <p:ph type="body" idx="1"/>
          </p:nvPr>
        </p:nvSpPr>
        <p:spPr bwMode="auto">
          <a:xfrm>
            <a:off x="609600" y="1600203"/>
            <a:ext cx="109728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900" smtClean="0">
                <a:solidFill>
                  <a:schemeClr val="tx1">
                    <a:tint val="75000"/>
                  </a:schemeClr>
                </a:solidFill>
                <a:latin typeface="Arial" pitchFamily="34" charset="0"/>
                <a:cs typeface="Arial" pitchFamily="34" charset="0"/>
              </a:defRPr>
            </a:lvl1pPr>
          </a:lstStyle>
          <a:p>
            <a:pPr rtl="0" fontAlgn="base">
              <a:spcBef>
                <a:spcPct val="0"/>
              </a:spcBef>
              <a:spcAft>
                <a:spcPct val="0"/>
              </a:spcAft>
              <a:defRPr/>
            </a:pPr>
            <a:fld id="{DAE0A98B-91D6-4D0A-A390-AF26B360F87A}" type="datetime1">
              <a:rPr lang="en-US" kern="1200">
                <a:solidFill>
                  <a:prstClr val="black">
                    <a:tint val="75000"/>
                  </a:prstClr>
                </a:solidFill>
                <a:ea typeface="+mn-ea"/>
              </a:rPr>
              <a:pPr rtl="0" fontAlgn="base">
                <a:spcBef>
                  <a:spcPct val="0"/>
                </a:spcBef>
                <a:spcAft>
                  <a:spcPct val="0"/>
                </a:spcAft>
                <a:defRPr/>
              </a:pPr>
              <a:t>1/17/26</a:t>
            </a:fld>
            <a:endParaRPr lang="en-US" kern="1200">
              <a:solidFill>
                <a:prstClr val="black">
                  <a:tint val="75000"/>
                </a:prstClr>
              </a:solidFill>
              <a:ea typeface="+mn-ea"/>
            </a:endParaRPr>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900" smtClean="0">
                <a:solidFill>
                  <a:schemeClr val="tx1">
                    <a:tint val="75000"/>
                  </a:schemeClr>
                </a:solidFill>
                <a:latin typeface="Arial" pitchFamily="34" charset="0"/>
                <a:cs typeface="Arial" pitchFamily="34" charset="0"/>
              </a:defRPr>
            </a:lvl1pPr>
          </a:lstStyle>
          <a:p>
            <a:pPr rtl="0" fontAlgn="base">
              <a:spcBef>
                <a:spcPct val="0"/>
              </a:spcBef>
              <a:spcAft>
                <a:spcPct val="0"/>
              </a:spcAft>
              <a:defRPr/>
            </a:pPr>
            <a:endParaRPr lang="en-US" kern="1200">
              <a:solidFill>
                <a:prstClr val="black">
                  <a:tint val="75000"/>
                </a:prstClr>
              </a:solidFill>
              <a:ea typeface="+mn-ea"/>
            </a:endParaRPr>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900" smtClean="0">
                <a:solidFill>
                  <a:schemeClr val="tx1">
                    <a:tint val="75000"/>
                  </a:schemeClr>
                </a:solidFill>
                <a:latin typeface="Arial" pitchFamily="34" charset="0"/>
                <a:cs typeface="Arial" pitchFamily="34" charset="0"/>
              </a:defRPr>
            </a:lvl1pPr>
          </a:lstStyle>
          <a:p>
            <a:pPr rtl="0" fontAlgn="base">
              <a:spcBef>
                <a:spcPct val="0"/>
              </a:spcBef>
              <a:spcAft>
                <a:spcPct val="0"/>
              </a:spcAft>
              <a:defRPr/>
            </a:pPr>
            <a:fld id="{60DB935C-A2BB-404C-A6C5-67E9068028EC}" type="slidenum">
              <a:rPr lang="en-US" kern="1200">
                <a:solidFill>
                  <a:prstClr val="black">
                    <a:tint val="75000"/>
                  </a:prstClr>
                </a:solidFill>
                <a:ea typeface="+mn-ea"/>
              </a:rPr>
              <a:pPr rtl="0" fontAlgn="base">
                <a:spcBef>
                  <a:spcPct val="0"/>
                </a:spcBef>
                <a:spcAft>
                  <a:spcPct val="0"/>
                </a:spcAft>
                <a:defRPr/>
              </a:pPr>
              <a:t>‹#›</a:t>
            </a:fld>
            <a:endParaRPr lang="en-US" kern="1200">
              <a:solidFill>
                <a:prstClr val="black">
                  <a:tint val="75000"/>
                </a:prstClr>
              </a:solidFill>
              <a:ea typeface="+mn-ea"/>
            </a:endParaRPr>
          </a:p>
        </p:txBody>
      </p:sp>
    </p:spTree>
    <p:extLst>
      <p:ext uri="{BB962C8B-B14F-4D97-AF65-F5344CB8AC3E}">
        <p14:creationId xmlns:p14="http://schemas.microsoft.com/office/powerpoint/2010/main" val="185010654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7" r:id="rId14"/>
    <p:sldLayoutId id="2147483738" r:id="rId15"/>
  </p:sldLayoutIdLst>
  <p:hf sldNum="0" hdr="0" ftr="0" dt="0"/>
  <p:txStyles>
    <p:titleStyle>
      <a:lvl1pPr algn="l" rtl="0" fontAlgn="base">
        <a:spcBef>
          <a:spcPct val="0"/>
        </a:spcBef>
        <a:spcAft>
          <a:spcPct val="0"/>
        </a:spcAft>
        <a:defRPr sz="3000" b="1" kern="1200" spc="-113">
          <a:solidFill>
            <a:schemeClr val="tx1"/>
          </a:solidFill>
          <a:latin typeface="Arial" pitchFamily="34" charset="0"/>
          <a:ea typeface="+mj-ea"/>
          <a:cs typeface="Arial" pitchFamily="34" charset="0"/>
        </a:defRPr>
      </a:lvl1pPr>
      <a:lvl2pPr algn="l" rtl="0" fontAlgn="base">
        <a:spcBef>
          <a:spcPct val="0"/>
        </a:spcBef>
        <a:spcAft>
          <a:spcPct val="0"/>
        </a:spcAft>
        <a:defRPr sz="3000" b="1">
          <a:solidFill>
            <a:schemeClr val="tx1"/>
          </a:solidFill>
          <a:latin typeface="Arial" charset="0"/>
          <a:cs typeface="Arial" charset="0"/>
        </a:defRPr>
      </a:lvl2pPr>
      <a:lvl3pPr algn="l" rtl="0" fontAlgn="base">
        <a:spcBef>
          <a:spcPct val="0"/>
        </a:spcBef>
        <a:spcAft>
          <a:spcPct val="0"/>
        </a:spcAft>
        <a:defRPr sz="3000" b="1">
          <a:solidFill>
            <a:schemeClr val="tx1"/>
          </a:solidFill>
          <a:latin typeface="Arial" charset="0"/>
          <a:cs typeface="Arial" charset="0"/>
        </a:defRPr>
      </a:lvl3pPr>
      <a:lvl4pPr algn="l" rtl="0" fontAlgn="base">
        <a:spcBef>
          <a:spcPct val="0"/>
        </a:spcBef>
        <a:spcAft>
          <a:spcPct val="0"/>
        </a:spcAft>
        <a:defRPr sz="3000" b="1">
          <a:solidFill>
            <a:schemeClr val="tx1"/>
          </a:solidFill>
          <a:latin typeface="Arial" charset="0"/>
          <a:cs typeface="Arial" charset="0"/>
        </a:defRPr>
      </a:lvl4pPr>
      <a:lvl5pPr algn="l" rtl="0" fontAlgn="base">
        <a:spcBef>
          <a:spcPct val="0"/>
        </a:spcBef>
        <a:spcAft>
          <a:spcPct val="0"/>
        </a:spcAft>
        <a:defRPr sz="3000" b="1">
          <a:solidFill>
            <a:schemeClr val="tx1"/>
          </a:solidFill>
          <a:latin typeface="Arial" charset="0"/>
          <a:cs typeface="Arial" charset="0"/>
        </a:defRPr>
      </a:lvl5pPr>
      <a:lvl6pPr marL="342900" algn="l" rtl="0" fontAlgn="base">
        <a:spcBef>
          <a:spcPct val="0"/>
        </a:spcBef>
        <a:spcAft>
          <a:spcPct val="0"/>
        </a:spcAft>
        <a:defRPr sz="3000" b="1">
          <a:solidFill>
            <a:schemeClr val="tx1"/>
          </a:solidFill>
          <a:latin typeface="Arial" charset="0"/>
          <a:cs typeface="Arial" charset="0"/>
        </a:defRPr>
      </a:lvl6pPr>
      <a:lvl7pPr marL="685800" algn="l" rtl="0" fontAlgn="base">
        <a:spcBef>
          <a:spcPct val="0"/>
        </a:spcBef>
        <a:spcAft>
          <a:spcPct val="0"/>
        </a:spcAft>
        <a:defRPr sz="3000" b="1">
          <a:solidFill>
            <a:schemeClr val="tx1"/>
          </a:solidFill>
          <a:latin typeface="Arial" charset="0"/>
          <a:cs typeface="Arial" charset="0"/>
        </a:defRPr>
      </a:lvl7pPr>
      <a:lvl8pPr marL="1028700" algn="l" rtl="0" fontAlgn="base">
        <a:spcBef>
          <a:spcPct val="0"/>
        </a:spcBef>
        <a:spcAft>
          <a:spcPct val="0"/>
        </a:spcAft>
        <a:defRPr sz="3000" b="1">
          <a:solidFill>
            <a:schemeClr val="tx1"/>
          </a:solidFill>
          <a:latin typeface="Arial" charset="0"/>
          <a:cs typeface="Arial" charset="0"/>
        </a:defRPr>
      </a:lvl8pPr>
      <a:lvl9pPr marL="1371600" algn="l" rtl="0" fontAlgn="base">
        <a:spcBef>
          <a:spcPct val="0"/>
        </a:spcBef>
        <a:spcAft>
          <a:spcPct val="0"/>
        </a:spcAft>
        <a:defRPr sz="3000" b="1">
          <a:solidFill>
            <a:schemeClr val="tx1"/>
          </a:solidFill>
          <a:latin typeface="Arial" charset="0"/>
          <a:cs typeface="Arial" charset="0"/>
        </a:defRPr>
      </a:lvl9pPr>
    </p:titleStyle>
    <p:bodyStyle>
      <a:lvl1pPr marL="257175" indent="-257175" algn="l" rtl="0" fontAlgn="base">
        <a:spcBef>
          <a:spcPct val="20000"/>
        </a:spcBef>
        <a:spcAft>
          <a:spcPct val="0"/>
        </a:spcAft>
        <a:buFont typeface="Arial" charset="0"/>
        <a:buChar char="•"/>
        <a:defRPr sz="2400" kern="1200">
          <a:solidFill>
            <a:schemeClr val="tx1"/>
          </a:solidFill>
          <a:latin typeface="Arial" pitchFamily="34" charset="0"/>
          <a:ea typeface="+mn-ea"/>
          <a:cs typeface="Arial" pitchFamily="34" charset="0"/>
        </a:defRPr>
      </a:lvl1pPr>
      <a:lvl2pPr marL="557213" indent="-214313" algn="l" rtl="0" fontAlgn="base">
        <a:spcBef>
          <a:spcPct val="20000"/>
        </a:spcBef>
        <a:spcAft>
          <a:spcPct val="0"/>
        </a:spcAft>
        <a:buFont typeface="Arial" charset="0"/>
        <a:buChar char="–"/>
        <a:defRPr sz="2100" kern="1200">
          <a:solidFill>
            <a:schemeClr val="tx1"/>
          </a:solidFill>
          <a:latin typeface="Arial" pitchFamily="34" charset="0"/>
          <a:ea typeface="+mn-ea"/>
          <a:cs typeface="Arial" pitchFamily="34" charset="0"/>
        </a:defRPr>
      </a:lvl2pPr>
      <a:lvl3pPr marL="857250" indent="-171450" algn="l" rtl="0" fontAlgn="base">
        <a:spcBef>
          <a:spcPct val="20000"/>
        </a:spcBef>
        <a:spcAft>
          <a:spcPct val="0"/>
        </a:spcAft>
        <a:buFont typeface="Arial" charset="0"/>
        <a:buChar char="•"/>
        <a:defRPr sz="1800" kern="1200">
          <a:solidFill>
            <a:schemeClr val="tx1"/>
          </a:solidFill>
          <a:latin typeface="Arial" pitchFamily="34" charset="0"/>
          <a:ea typeface="+mn-ea"/>
          <a:cs typeface="Arial" pitchFamily="34" charset="0"/>
        </a:defRPr>
      </a:lvl3pPr>
      <a:lvl4pPr marL="1200150" indent="-171450" algn="l" rtl="0" fontAlgn="base">
        <a:spcBef>
          <a:spcPct val="20000"/>
        </a:spcBef>
        <a:spcAft>
          <a:spcPct val="0"/>
        </a:spcAft>
        <a:buFont typeface="Arial" charset="0"/>
        <a:buChar char="–"/>
        <a:defRPr sz="1500" kern="1200">
          <a:solidFill>
            <a:schemeClr val="tx1"/>
          </a:solidFill>
          <a:latin typeface="Arial" pitchFamily="34" charset="0"/>
          <a:ea typeface="+mn-ea"/>
          <a:cs typeface="Arial" pitchFamily="34" charset="0"/>
        </a:defRPr>
      </a:lvl4pPr>
      <a:lvl5pPr marL="1543050" indent="-171450" algn="l" rtl="0" fontAlgn="base">
        <a:spcBef>
          <a:spcPct val="20000"/>
        </a:spcBef>
        <a:spcAft>
          <a:spcPct val="0"/>
        </a:spcAft>
        <a:buFont typeface="Arial" charset="0"/>
        <a:buChar char="»"/>
        <a:defRPr sz="1500" kern="1200">
          <a:solidFill>
            <a:schemeClr val="tx1"/>
          </a:solidFill>
          <a:latin typeface="Arial" pitchFamily="34" charset="0"/>
          <a:ea typeface="+mn-ea"/>
          <a:cs typeface="Arial"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customXml" Target="../ink/ink6.xml"/><Relationship Id="rId2" Type="http://schemas.openxmlformats.org/officeDocument/2006/relationships/customXml" Target="../ink/ink1.xml"/><Relationship Id="rId1" Type="http://schemas.openxmlformats.org/officeDocument/2006/relationships/slideLayout" Target="../slideLayouts/slideLayout45.xml"/><Relationship Id="rId6" Type="http://schemas.openxmlformats.org/officeDocument/2006/relationships/customXml" Target="../ink/ink3.xml"/><Relationship Id="rId11" Type="http://schemas.openxmlformats.org/officeDocument/2006/relationships/image" Target="../media/image14.png"/><Relationship Id="rId5" Type="http://schemas.openxmlformats.org/officeDocument/2006/relationships/image" Target="../media/image11.png"/><Relationship Id="rId10" Type="http://schemas.openxmlformats.org/officeDocument/2006/relationships/customXml" Target="../ink/ink5.xml"/><Relationship Id="rId4" Type="http://schemas.openxmlformats.org/officeDocument/2006/relationships/customXml" Target="../ink/ink2.xml"/><Relationship Id="rId9"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47.xml"/></Relationships>
</file>

<file path=ppt/slides/_rels/slide20.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customXml" Target="../ink/ink9.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36.jp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4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3.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41.xml"/><Relationship Id="rId5" Type="http://schemas.openxmlformats.org/officeDocument/2006/relationships/image" Target="../media/image43.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41.xml"/><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41.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41.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hyperlink" Target="https://d2l.ai/chapter_introduction/index.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deeplearningbook.org/"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41.xml"/><Relationship Id="rId4" Type="http://schemas.openxmlformats.org/officeDocument/2006/relationships/image" Target="../media/image51.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41.xml"/><Relationship Id="rId4" Type="http://schemas.openxmlformats.org/officeDocument/2006/relationships/image" Target="../media/image45.png"/></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4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4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3.xml"/></Relationships>
</file>

<file path=ppt/slides/_rels/slide56.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60.jpg"/><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5.jpg"/><Relationship Id="rId7" Type="http://schemas.openxmlformats.org/officeDocument/2006/relationships/customXml" Target="../ink/ink12.xml"/><Relationship Id="rId2" Type="http://schemas.openxmlformats.org/officeDocument/2006/relationships/image" Target="../media/image64.jp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jpg"/><Relationship Id="rId4" Type="http://schemas.openxmlformats.org/officeDocument/2006/relationships/image" Target="../media/image66.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41.xml"/></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41.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41.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41.xml"/></Relationships>
</file>

<file path=ppt/slides/_rels/slide64.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hyperlink" Target="http://mlsp.cs.cmu.edu/people/rsingh/IDLbook.html" TargetMode="Externa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41.xml"/></Relationships>
</file>

<file path=ppt/slides/_rels/slide6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41.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41.xml"/><Relationship Id="rId4" Type="http://schemas.openxmlformats.org/officeDocument/2006/relationships/image" Target="../media/image7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41.xml"/><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438650" y="3714750"/>
            <a:ext cx="4629150" cy="1143000"/>
          </a:xfrm>
        </p:spPr>
        <p:txBody>
          <a:bodyPr/>
          <a:lstStyle/>
          <a:p>
            <a:pPr fontAlgn="auto">
              <a:spcAft>
                <a:spcPts val="0"/>
              </a:spcAft>
              <a:defRPr/>
            </a:pPr>
            <a:br>
              <a:rPr lang="en-US" sz="3000" dirty="0">
                <a:latin typeface="Times New Roman" panose="02020603050405020304" pitchFamily="18" charset="0"/>
                <a:cs typeface="Times New Roman" panose="02020603050405020304" pitchFamily="18" charset="0"/>
              </a:rPr>
            </a:br>
            <a:r>
              <a:rPr lang="en-US" sz="3000" dirty="0">
                <a:latin typeface="Times New Roman" panose="02020603050405020304" pitchFamily="18" charset="0"/>
                <a:cs typeface="Times New Roman" panose="02020603050405020304" pitchFamily="18" charset="0"/>
              </a:rPr>
              <a:t>Deep Neural Network</a:t>
            </a:r>
          </a:p>
        </p:txBody>
      </p:sp>
      <p:sp>
        <p:nvSpPr>
          <p:cNvPr id="14339" name="Content Placeholder 5"/>
          <p:cNvSpPr>
            <a:spLocks noGrp="1"/>
          </p:cNvSpPr>
          <p:nvPr>
            <p:ph sz="quarter" idx="13"/>
          </p:nvPr>
        </p:nvSpPr>
        <p:spPr/>
        <p:txBody>
          <a:bodyPr/>
          <a:lstStyle/>
          <a:p>
            <a:pPr eaLnBrk="1" hangingPunct="1">
              <a:spcBef>
                <a:spcPct val="0"/>
              </a:spcBef>
            </a:pPr>
            <a:r>
              <a:rPr lang="en-US" sz="1500" i="1" dirty="0">
                <a:latin typeface="Times New Roman" pitchFamily="18" charset="0"/>
                <a:cs typeface="Times New Roman" pitchFamily="18" charset="0"/>
              </a:rPr>
              <a:t>Dr. </a:t>
            </a:r>
            <a:r>
              <a:rPr lang="en-US" sz="1500" i="1" dirty="0" err="1">
                <a:latin typeface="Times New Roman" pitchFamily="18" charset="0"/>
                <a:cs typeface="Times New Roman" pitchFamily="18" charset="0"/>
              </a:rPr>
              <a:t>Monali</a:t>
            </a:r>
            <a:r>
              <a:rPr lang="en-US" sz="1500" i="1" dirty="0">
                <a:latin typeface="Times New Roman" pitchFamily="18" charset="0"/>
                <a:cs typeface="Times New Roman" pitchFamily="18" charset="0"/>
              </a:rPr>
              <a:t> </a:t>
            </a:r>
            <a:r>
              <a:rPr lang="en-US" sz="1500" i="1" dirty="0" err="1">
                <a:latin typeface="Times New Roman" pitchFamily="18" charset="0"/>
                <a:cs typeface="Times New Roman" pitchFamily="18" charset="0"/>
              </a:rPr>
              <a:t>Mavani</a:t>
            </a:r>
            <a:endParaRPr lang="en-US" sz="1500" i="1" dirty="0">
              <a:latin typeface="Times New Roman" pitchFamily="18" charset="0"/>
              <a:cs typeface="Times New Roman" pitchFamily="18" charset="0"/>
            </a:endParaRPr>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F2C914EE-2CBA-9C60-5DC3-DAA028DD0455}"/>
                  </a:ext>
                </a:extLst>
              </p14:cNvPr>
              <p14:cNvContentPartPr/>
              <p14:nvPr/>
            </p14:nvContentPartPr>
            <p14:xfrm>
              <a:off x="8853021" y="2211803"/>
              <a:ext cx="342720" cy="510120"/>
            </p14:xfrm>
          </p:contentPart>
        </mc:Choice>
        <mc:Fallback>
          <p:pic>
            <p:nvPicPr>
              <p:cNvPr id="2" name="Ink 1">
                <a:extLst>
                  <a:ext uri="{FF2B5EF4-FFF2-40B4-BE49-F238E27FC236}">
                    <a16:creationId xmlns:a16="http://schemas.microsoft.com/office/drawing/2014/main" id="{F2C914EE-2CBA-9C60-5DC3-DAA028DD0455}"/>
                  </a:ext>
                </a:extLst>
              </p:cNvPr>
              <p:cNvPicPr/>
              <p:nvPr/>
            </p:nvPicPr>
            <p:blipFill>
              <a:blip r:embed="rId3"/>
              <a:stretch>
                <a:fillRect/>
              </a:stretch>
            </p:blipFill>
            <p:spPr>
              <a:xfrm>
                <a:off x="8842221" y="2201003"/>
                <a:ext cx="363960" cy="531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84CC87FF-FA85-8188-11B2-AB0C31C90483}"/>
                  </a:ext>
                </a:extLst>
              </p14:cNvPr>
              <p14:cNvContentPartPr/>
              <p14:nvPr/>
            </p14:nvContentPartPr>
            <p14:xfrm>
              <a:off x="8754021" y="2329883"/>
              <a:ext cx="163800" cy="235800"/>
            </p14:xfrm>
          </p:contentPart>
        </mc:Choice>
        <mc:Fallback>
          <p:pic>
            <p:nvPicPr>
              <p:cNvPr id="3" name="Ink 2">
                <a:extLst>
                  <a:ext uri="{FF2B5EF4-FFF2-40B4-BE49-F238E27FC236}">
                    <a16:creationId xmlns:a16="http://schemas.microsoft.com/office/drawing/2014/main" id="{84CC87FF-FA85-8188-11B2-AB0C31C90483}"/>
                  </a:ext>
                </a:extLst>
              </p:cNvPr>
              <p:cNvPicPr/>
              <p:nvPr/>
            </p:nvPicPr>
            <p:blipFill>
              <a:blip r:embed="rId5"/>
              <a:stretch>
                <a:fillRect/>
              </a:stretch>
            </p:blipFill>
            <p:spPr>
              <a:xfrm>
                <a:off x="8739589" y="2315483"/>
                <a:ext cx="192303" cy="26424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4" name="Ink 3">
                <a:extLst>
                  <a:ext uri="{FF2B5EF4-FFF2-40B4-BE49-F238E27FC236}">
                    <a16:creationId xmlns:a16="http://schemas.microsoft.com/office/drawing/2014/main" id="{93A170F6-6F9C-2C04-6536-5531EC67FE89}"/>
                  </a:ext>
                </a:extLst>
              </p14:cNvPr>
              <p14:cNvContentPartPr/>
              <p14:nvPr/>
            </p14:nvContentPartPr>
            <p14:xfrm>
              <a:off x="9088461" y="2158883"/>
              <a:ext cx="250200" cy="271440"/>
            </p14:xfrm>
          </p:contentPart>
        </mc:Choice>
        <mc:Fallback>
          <p:pic>
            <p:nvPicPr>
              <p:cNvPr id="4" name="Ink 3">
                <a:extLst>
                  <a:ext uri="{FF2B5EF4-FFF2-40B4-BE49-F238E27FC236}">
                    <a16:creationId xmlns:a16="http://schemas.microsoft.com/office/drawing/2014/main" id="{93A170F6-6F9C-2C04-6536-5531EC67FE89}"/>
                  </a:ext>
                </a:extLst>
              </p:cNvPr>
              <p:cNvPicPr/>
              <p:nvPr/>
            </p:nvPicPr>
            <p:blipFill>
              <a:blip r:embed="rId7"/>
              <a:stretch>
                <a:fillRect/>
              </a:stretch>
            </p:blipFill>
            <p:spPr>
              <a:xfrm>
                <a:off x="9074061" y="2144483"/>
                <a:ext cx="278640" cy="2998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6" name="Ink 5">
                <a:extLst>
                  <a:ext uri="{FF2B5EF4-FFF2-40B4-BE49-F238E27FC236}">
                    <a16:creationId xmlns:a16="http://schemas.microsoft.com/office/drawing/2014/main" id="{286EA772-0719-A698-9432-8526D56398C2}"/>
                  </a:ext>
                </a:extLst>
              </p14:cNvPr>
              <p14:cNvContentPartPr/>
              <p14:nvPr/>
            </p14:nvContentPartPr>
            <p14:xfrm>
              <a:off x="9345501" y="2012003"/>
              <a:ext cx="157320" cy="274680"/>
            </p14:xfrm>
          </p:contentPart>
        </mc:Choice>
        <mc:Fallback>
          <p:pic>
            <p:nvPicPr>
              <p:cNvPr id="6" name="Ink 5">
                <a:extLst>
                  <a:ext uri="{FF2B5EF4-FFF2-40B4-BE49-F238E27FC236}">
                    <a16:creationId xmlns:a16="http://schemas.microsoft.com/office/drawing/2014/main" id="{286EA772-0719-A698-9432-8526D56398C2}"/>
                  </a:ext>
                </a:extLst>
              </p:cNvPr>
              <p:cNvPicPr/>
              <p:nvPr/>
            </p:nvPicPr>
            <p:blipFill>
              <a:blip r:embed="rId9"/>
              <a:stretch>
                <a:fillRect/>
              </a:stretch>
            </p:blipFill>
            <p:spPr>
              <a:xfrm>
                <a:off x="9331101" y="1997603"/>
                <a:ext cx="185760" cy="30312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7" name="Ink 6">
                <a:extLst>
                  <a:ext uri="{FF2B5EF4-FFF2-40B4-BE49-F238E27FC236}">
                    <a16:creationId xmlns:a16="http://schemas.microsoft.com/office/drawing/2014/main" id="{7DC09624-E8D1-ABA0-2C7A-94F6B98FA901}"/>
                  </a:ext>
                </a:extLst>
              </p14:cNvPr>
              <p14:cNvContentPartPr/>
              <p14:nvPr/>
            </p14:nvContentPartPr>
            <p14:xfrm>
              <a:off x="9388341" y="1766483"/>
              <a:ext cx="349920" cy="327600"/>
            </p14:xfrm>
          </p:contentPart>
        </mc:Choice>
        <mc:Fallback>
          <p:pic>
            <p:nvPicPr>
              <p:cNvPr id="7" name="Ink 6">
                <a:extLst>
                  <a:ext uri="{FF2B5EF4-FFF2-40B4-BE49-F238E27FC236}">
                    <a16:creationId xmlns:a16="http://schemas.microsoft.com/office/drawing/2014/main" id="{7DC09624-E8D1-ABA0-2C7A-94F6B98FA901}"/>
                  </a:ext>
                </a:extLst>
              </p:cNvPr>
              <p:cNvPicPr/>
              <p:nvPr/>
            </p:nvPicPr>
            <p:blipFill>
              <a:blip r:embed="rId11"/>
              <a:stretch>
                <a:fillRect/>
              </a:stretch>
            </p:blipFill>
            <p:spPr>
              <a:xfrm>
                <a:off x="9373941" y="1752099"/>
                <a:ext cx="378360" cy="356009"/>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0" name="Ink 9">
                <a:extLst>
                  <a:ext uri="{FF2B5EF4-FFF2-40B4-BE49-F238E27FC236}">
                    <a16:creationId xmlns:a16="http://schemas.microsoft.com/office/drawing/2014/main" id="{541648E6-C3F8-8F12-561F-7B46974CD6E2}"/>
                  </a:ext>
                </a:extLst>
              </p14:cNvPr>
              <p14:cNvContentPartPr/>
              <p14:nvPr/>
            </p14:nvContentPartPr>
            <p14:xfrm>
              <a:off x="6101786" y="1710158"/>
              <a:ext cx="2633040" cy="584280"/>
            </p14:xfrm>
          </p:contentPart>
        </mc:Choice>
        <mc:Fallback>
          <p:pic>
            <p:nvPicPr>
              <p:cNvPr id="10" name="Ink 9">
                <a:extLst>
                  <a:ext uri="{FF2B5EF4-FFF2-40B4-BE49-F238E27FC236}">
                    <a16:creationId xmlns:a16="http://schemas.microsoft.com/office/drawing/2014/main" id="{541648E6-C3F8-8F12-561F-7B46974CD6E2}"/>
                  </a:ext>
                </a:extLst>
              </p:cNvPr>
              <p:cNvPicPr/>
              <p:nvPr/>
            </p:nvPicPr>
            <p:blipFill>
              <a:blip r:embed="rId13"/>
              <a:stretch>
                <a:fillRect/>
              </a:stretch>
            </p:blipFill>
            <p:spPr>
              <a:xfrm>
                <a:off x="6095666" y="1704038"/>
                <a:ext cx="2645280" cy="596520"/>
              </a:xfrm>
              <a:prstGeom prst="rect">
                <a:avLst/>
              </a:prstGeom>
            </p:spPr>
          </p:pic>
        </mc:Fallback>
      </mc:AlternateContent>
    </p:spTree>
    <p:extLst>
      <p:ext uri="{BB962C8B-B14F-4D97-AF65-F5344CB8AC3E}">
        <p14:creationId xmlns:p14="http://schemas.microsoft.com/office/powerpoint/2010/main" val="3645932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30" name="Google Shape;130;p24"/>
          <p:cNvSpPr txBox="1">
            <a:spLocks noGrp="1"/>
          </p:cNvSpPr>
          <p:nvPr>
            <p:ph idx="10"/>
          </p:nvPr>
        </p:nvSpPr>
        <p:spPr>
          <a:xfrm>
            <a:off x="1676400" y="1447801"/>
            <a:ext cx="8991600" cy="4525963"/>
          </a:xfrm>
          <a:prstGeom prst="rect">
            <a:avLst/>
          </a:prstGeom>
        </p:spPr>
        <p:txBody>
          <a:bodyPr spcFirstLastPara="1" vert="horz" wrap="square" lIns="91425" tIns="91425" rIns="91425" bIns="91425" rtlCol="0" anchor="t" anchorCtr="0">
            <a:normAutofit/>
          </a:bodyPr>
          <a:lstStyle/>
          <a:p>
            <a:pPr marL="457200" indent="-342900" algn="l" rtl="0">
              <a:buClr>
                <a:schemeClr val="dk1"/>
              </a:buClr>
              <a:buSzPts val="1100"/>
              <a:buChar char="●"/>
            </a:pPr>
            <a:r>
              <a:rPr lang="en" sz="2200" dirty="0">
                <a:solidFill>
                  <a:schemeClr val="dk1"/>
                </a:solidFill>
              </a:rPr>
              <a:t>Deep Learning is a type of machine learning based on artificial neural networks in which multiple layers of processing are used to extract progressively higher-level features from data.</a:t>
            </a:r>
            <a:endParaRPr sz="2200" dirty="0">
              <a:solidFill>
                <a:schemeClr val="dk1"/>
              </a:solidFill>
            </a:endParaRPr>
          </a:p>
          <a:p>
            <a:pPr marL="457200" indent="-342900" algn="l" rtl="0">
              <a:buClr>
                <a:schemeClr val="dk1"/>
              </a:buClr>
              <a:buSzPts val="1100"/>
              <a:buChar char="●"/>
            </a:pPr>
            <a:r>
              <a:rPr lang="en" sz="2200" dirty="0">
                <a:solidFill>
                  <a:schemeClr val="dk1"/>
                </a:solidFill>
              </a:rPr>
              <a:t>Deep learning is a method in artificial intelligence (AI) that teaches computers to process data in a way that is inspired by the human brain.</a:t>
            </a:r>
            <a:endParaRPr sz="2200" dirty="0">
              <a:solidFill>
                <a:schemeClr val="dk1"/>
              </a:solidFill>
            </a:endParaRPr>
          </a:p>
          <a:p>
            <a:pPr marL="457200" indent="-342900" algn="l" rtl="0">
              <a:buClr>
                <a:schemeClr val="dk1"/>
              </a:buClr>
              <a:buSzPts val="1100"/>
              <a:buChar char="●"/>
            </a:pPr>
            <a:r>
              <a:rPr lang="en" sz="2200" dirty="0">
                <a:solidFill>
                  <a:schemeClr val="dk1"/>
                </a:solidFill>
              </a:rPr>
              <a:t>Deep learning is a machine learning technique that teaches computers to do what comes naturally to humans: learn by example.</a:t>
            </a:r>
            <a:endParaRPr sz="2200" dirty="0">
              <a:solidFill>
                <a:schemeClr val="dk1"/>
              </a:solidFill>
            </a:endParaRPr>
          </a:p>
          <a:p>
            <a:pPr marL="457200" indent="-342900" algn="l" rtl="0">
              <a:buClr>
                <a:schemeClr val="dk1"/>
              </a:buClr>
              <a:buSzPts val="1100"/>
              <a:buChar char="●"/>
            </a:pPr>
            <a:r>
              <a:rPr lang="en" sz="2200" dirty="0">
                <a:solidFill>
                  <a:schemeClr val="dk1"/>
                </a:solidFill>
              </a:rPr>
              <a:t>Deep learning is a subset of machine learning, which is essentially a neural network with three or more layers. </a:t>
            </a:r>
            <a:endParaRPr sz="2200" dirty="0">
              <a:solidFill>
                <a:schemeClr val="dk1"/>
              </a:solidFill>
            </a:endParaRPr>
          </a:p>
          <a:p>
            <a:pPr marL="457200" indent="-342900" algn="l" rtl="0">
              <a:buClr>
                <a:schemeClr val="dk1"/>
              </a:buClr>
              <a:buSzPts val="1100"/>
              <a:buChar char="●"/>
            </a:pPr>
            <a:r>
              <a:rPr lang="en" sz="2200" dirty="0">
                <a:solidFill>
                  <a:schemeClr val="dk1"/>
                </a:solidFill>
              </a:rPr>
              <a:t>Deep Learning gets its name from the fact that we add more "Layers" to learn from the data.</a:t>
            </a:r>
            <a:endParaRPr sz="2200" dirty="0">
              <a:solidFill>
                <a:schemeClr val="dk1"/>
              </a:solidFill>
            </a:endParaRPr>
          </a:p>
        </p:txBody>
      </p:sp>
      <p:sp>
        <p:nvSpPr>
          <p:cNvPr id="129" name="Google Shape;129;p24"/>
          <p:cNvSpPr txBox="1">
            <a:spLocks noGrp="1"/>
          </p:cNvSpPr>
          <p:nvPr>
            <p:ph type="title"/>
          </p:nvPr>
        </p:nvSpPr>
        <p:spPr>
          <a:xfrm>
            <a:off x="1752601" y="304800"/>
            <a:ext cx="8160907" cy="838200"/>
          </a:xfrm>
          <a:prstGeom prst="rect">
            <a:avLst/>
          </a:prstGeom>
        </p:spPr>
        <p:txBody>
          <a:bodyPr spcFirstLastPara="1" vert="horz" wrap="square" lIns="91425" tIns="91425" rIns="91425" bIns="91425" rtlCol="0" anchor="t" anchorCtr="0">
            <a:normAutofit/>
          </a:bodyPr>
          <a:lstStyle/>
          <a:p>
            <a:r>
              <a:rPr lang="en" dirty="0"/>
              <a:t>Definitions of Deep Learning</a:t>
            </a:r>
            <a:endParaRPr dirty="0"/>
          </a:p>
        </p:txBody>
      </p:sp>
      <p:sp>
        <p:nvSpPr>
          <p:cNvPr id="131" name="Google Shape;131;p24"/>
          <p:cNvSpPr txBox="1">
            <a:spLocks noGrp="1"/>
          </p:cNvSpPr>
          <p:nvPr>
            <p:ph type="sldNum" idx="4294967295"/>
          </p:nvPr>
        </p:nvSpPr>
        <p:spPr>
          <a:xfrm>
            <a:off x="10118726" y="5461000"/>
            <a:ext cx="549275" cy="311150"/>
          </a:xfrm>
          <a:prstGeom prst="rect">
            <a:avLst/>
          </a:prstGeom>
        </p:spPr>
        <p:txBody>
          <a:bodyPr spcFirstLastPara="1" vert="horz" wrap="square" lIns="91425" tIns="91425" rIns="91425" bIns="91425" rtlCol="0" anchor="ctr" anchorCtr="0">
            <a:normAutofit fontScale="55000" lnSpcReduction="20000"/>
          </a:bodyPr>
          <a:lstStyle/>
          <a:p>
            <a:pPr rtl="0"/>
            <a:fld id="{00000000-1234-1234-1234-123412341234}" type="slidenum">
              <a:rPr lang="en"/>
              <a:pPr rtl="0"/>
              <a:t>10</a:t>
            </a:fld>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6A6B68E0-72D6-E2DA-837D-5DF74D6B89D8}"/>
                  </a:ext>
                </a:extLst>
              </p14:cNvPr>
              <p14:cNvContentPartPr/>
              <p14:nvPr/>
            </p14:nvContentPartPr>
            <p14:xfrm>
              <a:off x="7679262" y="821899"/>
              <a:ext cx="388080" cy="536760"/>
            </p14:xfrm>
          </p:contentPart>
        </mc:Choice>
        <mc:Fallback>
          <p:pic>
            <p:nvPicPr>
              <p:cNvPr id="2" name="Ink 1">
                <a:extLst>
                  <a:ext uri="{FF2B5EF4-FFF2-40B4-BE49-F238E27FC236}">
                    <a16:creationId xmlns:a16="http://schemas.microsoft.com/office/drawing/2014/main" id="{6A6B68E0-72D6-E2DA-837D-5DF74D6B89D8}"/>
                  </a:ext>
                </a:extLst>
              </p:cNvPr>
              <p:cNvPicPr/>
              <p:nvPr/>
            </p:nvPicPr>
            <p:blipFill>
              <a:blip r:embed="rId4"/>
              <a:stretch>
                <a:fillRect/>
              </a:stretch>
            </p:blipFill>
            <p:spPr>
              <a:xfrm>
                <a:off x="7668822" y="811459"/>
                <a:ext cx="409320" cy="558000"/>
              </a:xfrm>
              <a:prstGeom prst="rect">
                <a:avLst/>
              </a:prstGeom>
            </p:spPr>
          </p:pic>
        </mc:Fallback>
      </mc:AlternateContent>
    </p:spTree>
    <p:extLst>
      <p:ext uri="{BB962C8B-B14F-4D97-AF65-F5344CB8AC3E}">
        <p14:creationId xmlns:p14="http://schemas.microsoft.com/office/powerpoint/2010/main" val="891700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5"/>
          <p:cNvSpPr txBox="1">
            <a:spLocks noGrp="1"/>
          </p:cNvSpPr>
          <p:nvPr>
            <p:ph type="title"/>
          </p:nvPr>
        </p:nvSpPr>
        <p:spPr>
          <a:xfrm>
            <a:off x="1873050" y="234001"/>
            <a:ext cx="8520600" cy="572700"/>
          </a:xfrm>
          <a:prstGeom prst="rect">
            <a:avLst/>
          </a:prstGeom>
        </p:spPr>
        <p:txBody>
          <a:bodyPr spcFirstLastPara="1" vert="horz" wrap="square" lIns="91425" tIns="91425" rIns="91425" bIns="91425" rtlCol="0" anchor="t" anchorCtr="0">
            <a:normAutofit fontScale="90000"/>
          </a:bodyPr>
          <a:lstStyle/>
          <a:p>
            <a:pPr marL="342900" indent="-342900" algn="l" rtl="0">
              <a:buSzPts val="1100"/>
            </a:pPr>
            <a:r>
              <a:rPr lang="en" dirty="0"/>
              <a:t>Where in AI sits DL?</a:t>
            </a:r>
          </a:p>
        </p:txBody>
      </p:sp>
      <p:sp>
        <p:nvSpPr>
          <p:cNvPr id="137" name="Google Shape;137;p25"/>
          <p:cNvSpPr txBox="1">
            <a:spLocks noGrp="1"/>
          </p:cNvSpPr>
          <p:nvPr>
            <p:ph type="body" idx="1"/>
          </p:nvPr>
        </p:nvSpPr>
        <p:spPr>
          <a:xfrm>
            <a:off x="1598700" y="1295400"/>
            <a:ext cx="8520600" cy="3963600"/>
          </a:xfrm>
          <a:prstGeom prst="rect">
            <a:avLst/>
          </a:prstGeom>
        </p:spPr>
        <p:txBody>
          <a:bodyPr spcFirstLastPara="1" vert="horz" wrap="square" lIns="91425" tIns="91425" rIns="91425" bIns="91425" rtlCol="0" anchor="t" anchorCtr="0">
            <a:normAutofit/>
          </a:bodyPr>
          <a:lstStyle/>
          <a:p>
            <a:pPr marL="342900" indent="-342900" algn="l" rtl="0">
              <a:buSzPts val="1100"/>
            </a:pPr>
            <a:r>
              <a:rPr lang="en-US" sz="2200" b="1" dirty="0">
                <a:cs typeface="Arial"/>
              </a:rPr>
              <a:t>Deep</a:t>
            </a:r>
            <a:r>
              <a:rPr lang="en-US" sz="2200" b="1" spc="-55" dirty="0">
                <a:cs typeface="Arial"/>
              </a:rPr>
              <a:t> </a:t>
            </a:r>
            <a:r>
              <a:rPr lang="en-US" sz="2200" b="1" dirty="0">
                <a:cs typeface="Arial"/>
              </a:rPr>
              <a:t>Learning: </a:t>
            </a:r>
            <a:r>
              <a:rPr lang="en-US" sz="2200" dirty="0">
                <a:highlight>
                  <a:schemeClr val="lt1"/>
                </a:highlight>
              </a:rPr>
              <a:t>neural network with </a:t>
            </a:r>
            <a:r>
              <a:rPr lang="en-US" sz="2200" b="1" dirty="0">
                <a:highlight>
                  <a:schemeClr val="lt1"/>
                </a:highlight>
              </a:rPr>
              <a:t>three or more layers</a:t>
            </a:r>
          </a:p>
          <a:p>
            <a:pPr marL="342900" indent="-342900" algn="l" rtl="0">
              <a:buSzPts val="1100"/>
            </a:pPr>
            <a:endParaRPr lang="en-US" sz="2200" dirty="0">
              <a:cs typeface="Arial"/>
            </a:endParaRPr>
          </a:p>
          <a:p>
            <a:pPr marL="342900" indent="-342900" algn="l" rtl="0">
              <a:buSzPts val="1100"/>
            </a:pPr>
            <a:r>
              <a:rPr lang="en" sz="2200" dirty="0"/>
              <a:t>AI is a general field that encompasses machine learning and deep learning, but that also includes many more approaches that don’t involve any learning.</a:t>
            </a:r>
          </a:p>
          <a:p>
            <a:pPr marL="342900" indent="-342900" algn="l" rtl="0">
              <a:buSzPts val="1100"/>
            </a:pPr>
            <a:endParaRPr sz="2200" dirty="0"/>
          </a:p>
          <a:p>
            <a:pPr marL="342900" indent="-342900" algn="l" rtl="0">
              <a:spcBef>
                <a:spcPts val="1200"/>
              </a:spcBef>
              <a:spcAft>
                <a:spcPts val="1200"/>
              </a:spcAft>
            </a:pPr>
            <a:endParaRPr sz="2200" dirty="0"/>
          </a:p>
        </p:txBody>
      </p:sp>
      <p:pic>
        <p:nvPicPr>
          <p:cNvPr id="138" name="Google Shape;138;p25"/>
          <p:cNvPicPr preferRelativeResize="0"/>
          <p:nvPr/>
        </p:nvPicPr>
        <p:blipFill>
          <a:blip r:embed="rId3">
            <a:alphaModFix/>
          </a:blip>
          <a:stretch>
            <a:fillRect/>
          </a:stretch>
        </p:blipFill>
        <p:spPr>
          <a:xfrm>
            <a:off x="5791200" y="3277200"/>
            <a:ext cx="4125600" cy="3073300"/>
          </a:xfrm>
          <a:prstGeom prst="rect">
            <a:avLst/>
          </a:prstGeom>
          <a:noFill/>
          <a:ln>
            <a:noFill/>
          </a:ln>
        </p:spPr>
      </p:pic>
      <p:sp>
        <p:nvSpPr>
          <p:cNvPr id="139" name="Google Shape;139;p25"/>
          <p:cNvSpPr txBox="1">
            <a:spLocks noGrp="1"/>
          </p:cNvSpPr>
          <p:nvPr>
            <p:ph type="sldNum" idx="12"/>
          </p:nvPr>
        </p:nvSpPr>
        <p:spPr>
          <a:xfrm>
            <a:off x="10119300" y="5460849"/>
            <a:ext cx="548700" cy="310800"/>
          </a:xfrm>
          <a:prstGeom prst="rect">
            <a:avLst/>
          </a:prstGeom>
        </p:spPr>
        <p:txBody>
          <a:bodyPr spcFirstLastPara="1" wrap="square" lIns="91425" tIns="91425" rIns="91425" bIns="91425" anchor="ctr" anchorCtr="0">
            <a:normAutofit fontScale="55000" lnSpcReduction="20000"/>
          </a:bodyPr>
          <a:lstStyle/>
          <a:p>
            <a:pPr algn="r" rtl="0"/>
            <a:fld id="{00000000-1234-1234-1234-123412341234}" type="slidenum">
              <a:rPr lang="en"/>
              <a:pPr algn="r" rtl="0"/>
              <a:t>11</a:t>
            </a:fld>
            <a:endParaRPr/>
          </a:p>
        </p:txBody>
      </p:sp>
    </p:spTree>
    <p:extLst>
      <p:ext uri="{BB962C8B-B14F-4D97-AF65-F5344CB8AC3E}">
        <p14:creationId xmlns:p14="http://schemas.microsoft.com/office/powerpoint/2010/main" val="2000370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1"/>
          <p:cNvSpPr txBox="1">
            <a:spLocks noGrp="1"/>
          </p:cNvSpPr>
          <p:nvPr>
            <p:ph type="title"/>
          </p:nvPr>
        </p:nvSpPr>
        <p:spPr>
          <a:xfrm>
            <a:off x="2114389" y="381000"/>
            <a:ext cx="8520600" cy="572700"/>
          </a:xfrm>
          <a:prstGeom prst="rect">
            <a:avLst/>
          </a:prstGeom>
        </p:spPr>
        <p:txBody>
          <a:bodyPr spcFirstLastPara="1" vert="horz" wrap="square" lIns="91425" tIns="91425" rIns="91425" bIns="91425" rtlCol="0" anchor="t" anchorCtr="0">
            <a:normAutofit fontScale="90000"/>
          </a:bodyPr>
          <a:lstStyle/>
          <a:p>
            <a:pPr algn="l" rtl="0"/>
            <a:r>
              <a:rPr lang="en" dirty="0"/>
              <a:t>Deep Learning Timeline</a:t>
            </a:r>
            <a:endParaRPr dirty="0"/>
          </a:p>
        </p:txBody>
      </p:sp>
      <p:sp>
        <p:nvSpPr>
          <p:cNvPr id="181" name="Google Shape;181;p31"/>
          <p:cNvSpPr txBox="1">
            <a:spLocks noGrp="1"/>
          </p:cNvSpPr>
          <p:nvPr>
            <p:ph type="sldNum" idx="12"/>
          </p:nvPr>
        </p:nvSpPr>
        <p:spPr>
          <a:xfrm>
            <a:off x="10119300" y="5460849"/>
            <a:ext cx="548700" cy="310800"/>
          </a:xfrm>
          <a:prstGeom prst="rect">
            <a:avLst/>
          </a:prstGeom>
        </p:spPr>
        <p:txBody>
          <a:bodyPr spcFirstLastPara="1" wrap="square" lIns="91425" tIns="91425" rIns="91425" bIns="91425" anchor="ctr" anchorCtr="0">
            <a:normAutofit fontScale="55000" lnSpcReduction="20000"/>
          </a:bodyPr>
          <a:lstStyle/>
          <a:p>
            <a:pPr algn="r" rtl="0"/>
            <a:fld id="{00000000-1234-1234-1234-123412341234}" type="slidenum">
              <a:rPr lang="en"/>
              <a:pPr algn="r" rtl="0"/>
              <a:t>12</a:t>
            </a:fld>
            <a:endParaRPr/>
          </a:p>
        </p:txBody>
      </p:sp>
      <p:pic>
        <p:nvPicPr>
          <p:cNvPr id="6" name="Picture 5">
            <a:extLst>
              <a:ext uri="{FF2B5EF4-FFF2-40B4-BE49-F238E27FC236}">
                <a16:creationId xmlns:a16="http://schemas.microsoft.com/office/drawing/2014/main" id="{76802969-BC56-59E7-6A04-13EEE83A6F97}"/>
              </a:ext>
            </a:extLst>
          </p:cNvPr>
          <p:cNvPicPr>
            <a:picLocks noChangeAspect="1"/>
          </p:cNvPicPr>
          <p:nvPr/>
        </p:nvPicPr>
        <p:blipFill>
          <a:blip r:embed="rId3"/>
          <a:stretch>
            <a:fillRect/>
          </a:stretch>
        </p:blipFill>
        <p:spPr>
          <a:xfrm>
            <a:off x="1504832" y="2968959"/>
            <a:ext cx="8888818" cy="2491890"/>
          </a:xfrm>
          <a:prstGeom prst="rect">
            <a:avLst/>
          </a:prstGeom>
          <a:ln>
            <a:solidFill>
              <a:schemeClr val="tx1"/>
            </a:solidFill>
          </a:ln>
        </p:spPr>
      </p:pic>
    </p:spTree>
    <p:extLst>
      <p:ext uri="{BB962C8B-B14F-4D97-AF65-F5344CB8AC3E}">
        <p14:creationId xmlns:p14="http://schemas.microsoft.com/office/powerpoint/2010/main" val="3156620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9"/>
          <p:cNvSpPr txBox="1">
            <a:spLocks noGrp="1"/>
          </p:cNvSpPr>
          <p:nvPr>
            <p:ph type="title"/>
          </p:nvPr>
        </p:nvSpPr>
        <p:spPr>
          <a:xfrm>
            <a:off x="1981200" y="304800"/>
            <a:ext cx="8520600" cy="572700"/>
          </a:xfrm>
          <a:prstGeom prst="rect">
            <a:avLst/>
          </a:prstGeom>
        </p:spPr>
        <p:txBody>
          <a:bodyPr spcFirstLastPara="1" vert="horz" wrap="square" lIns="91425" tIns="91425" rIns="91425" bIns="91425" rtlCol="0" anchor="t" anchorCtr="0">
            <a:normAutofit fontScale="90000"/>
          </a:bodyPr>
          <a:lstStyle/>
          <a:p>
            <a:pPr algn="l" rtl="0"/>
            <a:r>
              <a:rPr lang="en" dirty="0"/>
              <a:t>Why Deep Learning?</a:t>
            </a:r>
            <a:endParaRPr dirty="0"/>
          </a:p>
        </p:txBody>
      </p:sp>
      <p:sp>
        <p:nvSpPr>
          <p:cNvPr id="165" name="Google Shape;165;p29"/>
          <p:cNvSpPr txBox="1">
            <a:spLocks noGrp="1"/>
          </p:cNvSpPr>
          <p:nvPr>
            <p:ph type="body" idx="1"/>
          </p:nvPr>
        </p:nvSpPr>
        <p:spPr>
          <a:xfrm>
            <a:off x="1873050" y="1524958"/>
            <a:ext cx="8520600" cy="4799642"/>
          </a:xfrm>
          <a:prstGeom prst="rect">
            <a:avLst/>
          </a:prstGeom>
        </p:spPr>
        <p:txBody>
          <a:bodyPr spcFirstLastPara="1" vert="horz" wrap="square" lIns="91425" tIns="91425" rIns="91425" bIns="91425" rtlCol="0" anchor="t" anchorCtr="0">
            <a:noAutofit/>
          </a:bodyPr>
          <a:lstStyle/>
          <a:p>
            <a:pPr marL="450850" indent="-342900" algn="l" rtl="0">
              <a:buSzPct val="81250"/>
              <a:buFont typeface="Arial" panose="020B0604020202020204" pitchFamily="34" charset="0"/>
              <a:buChar char="•"/>
            </a:pPr>
            <a:r>
              <a:rPr lang="en" sz="2400" dirty="0">
                <a:cs typeface="Arial MT"/>
              </a:rPr>
              <a:t>Large amounts of data </a:t>
            </a:r>
            <a:endParaRPr sz="2400" dirty="0">
              <a:cs typeface="Arial MT"/>
            </a:endParaRPr>
          </a:p>
          <a:p>
            <a:pPr marL="450850" indent="-342900" algn="l" rtl="0">
              <a:buSzPct val="81250"/>
              <a:buFont typeface="Arial" panose="020B0604020202020204" pitchFamily="34" charset="0"/>
              <a:buChar char="•"/>
            </a:pPr>
            <a:r>
              <a:rPr lang="en" sz="2400" dirty="0">
                <a:cs typeface="Arial MT"/>
              </a:rPr>
              <a:t>Lots and lots of unstructured data like images, text, audio, video</a:t>
            </a:r>
            <a:endParaRPr sz="2400" dirty="0">
              <a:cs typeface="Arial MT"/>
            </a:endParaRPr>
          </a:p>
          <a:p>
            <a:pPr marL="450850" indent="-342900" algn="l" rtl="0">
              <a:buSzPct val="81250"/>
              <a:buFont typeface="Arial" panose="020B0604020202020204" pitchFamily="34" charset="0"/>
              <a:buChar char="•"/>
            </a:pPr>
            <a:r>
              <a:rPr lang="en" sz="2400" dirty="0">
                <a:cs typeface="Arial MT"/>
              </a:rPr>
              <a:t>Cheap, high-quality sensors</a:t>
            </a:r>
            <a:endParaRPr sz="2400" dirty="0">
              <a:cs typeface="Arial MT"/>
            </a:endParaRPr>
          </a:p>
          <a:p>
            <a:pPr marL="450850" indent="-342900" algn="l" rtl="0">
              <a:buSzPct val="81250"/>
              <a:buFont typeface="Arial" panose="020B0604020202020204" pitchFamily="34" charset="0"/>
              <a:buChar char="•"/>
            </a:pPr>
            <a:r>
              <a:rPr lang="en" sz="2400" dirty="0">
                <a:cs typeface="Arial MT"/>
              </a:rPr>
              <a:t>Cheap computation - CPU, GPU, Distributed clusters</a:t>
            </a:r>
            <a:endParaRPr sz="2400" dirty="0">
              <a:cs typeface="Arial MT"/>
            </a:endParaRPr>
          </a:p>
          <a:p>
            <a:pPr marL="450850" indent="-342900" algn="l" rtl="0">
              <a:buSzPct val="81250"/>
              <a:buFont typeface="Arial" panose="020B0604020202020204" pitchFamily="34" charset="0"/>
              <a:buChar char="•"/>
            </a:pPr>
            <a:r>
              <a:rPr lang="en" sz="2400" dirty="0">
                <a:cs typeface="Arial MT"/>
              </a:rPr>
              <a:t>Cheap data storage</a:t>
            </a:r>
            <a:endParaRPr sz="2400" dirty="0">
              <a:cs typeface="Arial MT"/>
            </a:endParaRPr>
          </a:p>
          <a:p>
            <a:pPr marL="450850" indent="-342900" algn="l" rtl="0">
              <a:buSzPct val="81250"/>
              <a:buFont typeface="Arial" panose="020B0604020202020204" pitchFamily="34" charset="0"/>
              <a:buChar char="•"/>
            </a:pPr>
            <a:r>
              <a:rPr lang="en" sz="2400" dirty="0">
                <a:cs typeface="Arial MT"/>
              </a:rPr>
              <a:t>Learn by examples</a:t>
            </a:r>
            <a:endParaRPr sz="2400" dirty="0">
              <a:cs typeface="Arial MT"/>
            </a:endParaRPr>
          </a:p>
          <a:p>
            <a:pPr marL="450850" indent="-342900" algn="l" rtl="0">
              <a:buSzPct val="81250"/>
              <a:buFont typeface="Arial" panose="020B0604020202020204" pitchFamily="34" charset="0"/>
              <a:buChar char="•"/>
            </a:pPr>
            <a:r>
              <a:rPr lang="en" sz="2400" dirty="0">
                <a:cs typeface="Arial MT"/>
              </a:rPr>
              <a:t>Automated feature generation</a:t>
            </a:r>
            <a:endParaRPr sz="2400" dirty="0">
              <a:cs typeface="Arial MT"/>
            </a:endParaRPr>
          </a:p>
          <a:p>
            <a:pPr marL="450850" indent="-342900" algn="l" rtl="0">
              <a:buSzPct val="81250"/>
              <a:buFont typeface="Arial" panose="020B0604020202020204" pitchFamily="34" charset="0"/>
              <a:buChar char="•"/>
            </a:pPr>
            <a:r>
              <a:rPr lang="en" sz="2400" dirty="0">
                <a:cs typeface="Arial MT"/>
              </a:rPr>
              <a:t>Scalability</a:t>
            </a:r>
            <a:endParaRPr sz="2400" dirty="0">
              <a:cs typeface="Arial MT"/>
            </a:endParaRPr>
          </a:p>
        </p:txBody>
      </p:sp>
      <p:sp>
        <p:nvSpPr>
          <p:cNvPr id="166" name="Google Shape;166;p29"/>
          <p:cNvSpPr txBox="1">
            <a:spLocks noGrp="1"/>
          </p:cNvSpPr>
          <p:nvPr>
            <p:ph type="sldNum" idx="12"/>
          </p:nvPr>
        </p:nvSpPr>
        <p:spPr>
          <a:xfrm>
            <a:off x="10119300" y="5460849"/>
            <a:ext cx="548700" cy="310800"/>
          </a:xfrm>
          <a:prstGeom prst="rect">
            <a:avLst/>
          </a:prstGeom>
        </p:spPr>
        <p:txBody>
          <a:bodyPr spcFirstLastPara="1" wrap="square" lIns="91425" tIns="91425" rIns="91425" bIns="91425" anchor="ctr" anchorCtr="0">
            <a:normAutofit fontScale="55000" lnSpcReduction="20000"/>
          </a:bodyPr>
          <a:lstStyle/>
          <a:p>
            <a:pPr algn="r" rtl="0"/>
            <a:fld id="{00000000-1234-1234-1234-123412341234}" type="slidenum">
              <a:rPr lang="en"/>
              <a:pPr algn="r" rtl="0"/>
              <a:t>13</a:t>
            </a:fld>
            <a:endParaRPr/>
          </a:p>
        </p:txBody>
      </p:sp>
    </p:spTree>
    <p:extLst>
      <p:ext uri="{BB962C8B-B14F-4D97-AF65-F5344CB8AC3E}">
        <p14:creationId xmlns:p14="http://schemas.microsoft.com/office/powerpoint/2010/main" val="2868950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txBox="1">
            <a:spLocks noGrp="1"/>
          </p:cNvSpPr>
          <p:nvPr>
            <p:ph type="title"/>
          </p:nvPr>
        </p:nvSpPr>
        <p:spPr>
          <a:xfrm>
            <a:off x="1900759" y="533400"/>
            <a:ext cx="8520600" cy="572700"/>
          </a:xfrm>
          <a:prstGeom prst="rect">
            <a:avLst/>
          </a:prstGeom>
        </p:spPr>
        <p:txBody>
          <a:bodyPr spcFirstLastPara="1" vert="horz" wrap="square" lIns="91425" tIns="91425" rIns="91425" bIns="91425" rtlCol="0" anchor="t" anchorCtr="0">
            <a:normAutofit fontScale="90000"/>
          </a:bodyPr>
          <a:lstStyle/>
          <a:p>
            <a:pPr algn="l" rtl="0"/>
            <a:r>
              <a:rPr lang="en" dirty="0"/>
              <a:t>Why deep learning?</a:t>
            </a:r>
            <a:endParaRPr dirty="0"/>
          </a:p>
        </p:txBody>
      </p:sp>
      <p:pic>
        <p:nvPicPr>
          <p:cNvPr id="172" name="Google Shape;172;p30"/>
          <p:cNvPicPr preferRelativeResize="0"/>
          <p:nvPr/>
        </p:nvPicPr>
        <p:blipFill>
          <a:blip r:embed="rId3">
            <a:alphaModFix/>
          </a:blip>
          <a:stretch>
            <a:fillRect/>
          </a:stretch>
        </p:blipFill>
        <p:spPr>
          <a:xfrm>
            <a:off x="2619375" y="1865125"/>
            <a:ext cx="6953250" cy="3562350"/>
          </a:xfrm>
          <a:prstGeom prst="rect">
            <a:avLst/>
          </a:prstGeom>
          <a:noFill/>
          <a:ln>
            <a:noFill/>
          </a:ln>
        </p:spPr>
      </p:pic>
      <p:sp>
        <p:nvSpPr>
          <p:cNvPr id="173" name="Google Shape;173;p30"/>
          <p:cNvSpPr txBox="1">
            <a:spLocks noGrp="1"/>
          </p:cNvSpPr>
          <p:nvPr>
            <p:ph type="sldNum" idx="12"/>
          </p:nvPr>
        </p:nvSpPr>
        <p:spPr>
          <a:xfrm>
            <a:off x="10119300" y="5460849"/>
            <a:ext cx="548700" cy="310800"/>
          </a:xfrm>
          <a:prstGeom prst="rect">
            <a:avLst/>
          </a:prstGeom>
        </p:spPr>
        <p:txBody>
          <a:bodyPr spcFirstLastPara="1" wrap="square" lIns="91425" tIns="91425" rIns="91425" bIns="91425" anchor="ctr" anchorCtr="0">
            <a:normAutofit fontScale="55000" lnSpcReduction="20000"/>
          </a:bodyPr>
          <a:lstStyle/>
          <a:p>
            <a:pPr algn="r" rtl="0"/>
            <a:fld id="{00000000-1234-1234-1234-123412341234}" type="slidenum">
              <a:rPr lang="en"/>
              <a:pPr algn="r" rtl="0"/>
              <a:t>14</a:t>
            </a:fld>
            <a:endParaRPr/>
          </a:p>
        </p:txBody>
      </p:sp>
    </p:spTree>
    <p:extLst>
      <p:ext uri="{BB962C8B-B14F-4D97-AF65-F5344CB8AC3E}">
        <p14:creationId xmlns:p14="http://schemas.microsoft.com/office/powerpoint/2010/main" val="41895097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55" dirty="0">
                <a:latin typeface="Arial"/>
                <a:cs typeface="Arial"/>
              </a:rPr>
              <a:t> </a:t>
            </a:r>
            <a:r>
              <a:rPr dirty="0"/>
              <a:t>Pilani,</a:t>
            </a:r>
            <a:r>
              <a:rPr spc="-35" dirty="0"/>
              <a:t> </a:t>
            </a:r>
            <a:r>
              <a:rPr dirty="0"/>
              <a:t>Pilani</a:t>
            </a:r>
            <a:r>
              <a:rPr spc="-30" dirty="0"/>
              <a:t> </a:t>
            </a:r>
            <a:r>
              <a:rPr spc="-10" dirty="0"/>
              <a:t>Campus</a:t>
            </a:r>
          </a:p>
        </p:txBody>
      </p:sp>
      <p:sp>
        <p:nvSpPr>
          <p:cNvPr id="3" name="object 3"/>
          <p:cNvSpPr txBox="1"/>
          <p:nvPr/>
        </p:nvSpPr>
        <p:spPr>
          <a:xfrm>
            <a:off x="2701848" y="3263900"/>
            <a:ext cx="6800850" cy="635000"/>
          </a:xfrm>
          <a:prstGeom prst="rect">
            <a:avLst/>
          </a:prstGeom>
        </p:spPr>
        <p:txBody>
          <a:bodyPr vert="horz" wrap="square" lIns="0" tIns="12065" rIns="0" bIns="0" rtlCol="0">
            <a:spAutoFit/>
          </a:bodyPr>
          <a:lstStyle/>
          <a:p>
            <a:pPr marL="12700">
              <a:lnSpc>
                <a:spcPct val="100000"/>
              </a:lnSpc>
              <a:spcBef>
                <a:spcPts val="95"/>
              </a:spcBef>
            </a:pPr>
            <a:r>
              <a:rPr sz="4000" dirty="0">
                <a:solidFill>
                  <a:srgbClr val="C00000"/>
                </a:solidFill>
                <a:latin typeface="Cambria" panose="02040503050406030204" pitchFamily="18" charset="0"/>
                <a:ea typeface="Cambria" panose="02040503050406030204" pitchFamily="18" charset="0"/>
                <a:cs typeface="Arial MT"/>
              </a:rPr>
              <a:t>Applications</a:t>
            </a:r>
            <a:r>
              <a:rPr sz="4000" spc="-105" dirty="0">
                <a:solidFill>
                  <a:srgbClr val="C00000"/>
                </a:solidFill>
                <a:latin typeface="Cambria" panose="02040503050406030204" pitchFamily="18" charset="0"/>
                <a:ea typeface="Cambria" panose="02040503050406030204" pitchFamily="18" charset="0"/>
                <a:cs typeface="Arial MT"/>
              </a:rPr>
              <a:t> </a:t>
            </a:r>
            <a:r>
              <a:rPr sz="4000" dirty="0">
                <a:solidFill>
                  <a:srgbClr val="C00000"/>
                </a:solidFill>
                <a:latin typeface="Cambria" panose="02040503050406030204" pitchFamily="18" charset="0"/>
                <a:ea typeface="Cambria" panose="02040503050406030204" pitchFamily="18" charset="0"/>
                <a:cs typeface="Arial MT"/>
              </a:rPr>
              <a:t>of</a:t>
            </a:r>
            <a:r>
              <a:rPr sz="4000" spc="-125" dirty="0">
                <a:solidFill>
                  <a:srgbClr val="C00000"/>
                </a:solidFill>
                <a:latin typeface="Cambria" panose="02040503050406030204" pitchFamily="18" charset="0"/>
                <a:ea typeface="Cambria" panose="02040503050406030204" pitchFamily="18" charset="0"/>
                <a:cs typeface="Arial MT"/>
              </a:rPr>
              <a:t> </a:t>
            </a:r>
            <a:r>
              <a:rPr sz="4000" dirty="0">
                <a:solidFill>
                  <a:srgbClr val="C00000"/>
                </a:solidFill>
                <a:latin typeface="Cambria" panose="02040503050406030204" pitchFamily="18" charset="0"/>
                <a:ea typeface="Cambria" panose="02040503050406030204" pitchFamily="18" charset="0"/>
                <a:cs typeface="Arial MT"/>
              </a:rPr>
              <a:t>Deep</a:t>
            </a:r>
            <a:r>
              <a:rPr sz="4000" spc="-100" dirty="0">
                <a:solidFill>
                  <a:srgbClr val="C00000"/>
                </a:solidFill>
                <a:latin typeface="Cambria" panose="02040503050406030204" pitchFamily="18" charset="0"/>
                <a:ea typeface="Cambria" panose="02040503050406030204" pitchFamily="18" charset="0"/>
                <a:cs typeface="Arial MT"/>
              </a:rPr>
              <a:t> </a:t>
            </a:r>
            <a:r>
              <a:rPr sz="4000" spc="-10" dirty="0">
                <a:solidFill>
                  <a:srgbClr val="C00000"/>
                </a:solidFill>
                <a:latin typeface="Cambria" panose="02040503050406030204" pitchFamily="18" charset="0"/>
                <a:ea typeface="Cambria" panose="02040503050406030204" pitchFamily="18" charset="0"/>
                <a:cs typeface="Arial MT"/>
              </a:rPr>
              <a:t>Learning</a:t>
            </a:r>
            <a:endParaRPr sz="4000" dirty="0">
              <a:solidFill>
                <a:srgbClr val="C00000"/>
              </a:solidFill>
              <a:latin typeface="Cambria" panose="02040503050406030204" pitchFamily="18" charset="0"/>
              <a:ea typeface="Cambria" panose="02040503050406030204" pitchFamily="18" charset="0"/>
              <a:cs typeface="Arial M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b="0" spc="-10" dirty="0"/>
              <a:t>Breakthroughs</a:t>
            </a:r>
            <a:r>
              <a:rPr lang="en-IN" b="0" spc="-40" dirty="0"/>
              <a:t> </a:t>
            </a:r>
            <a:r>
              <a:rPr lang="en-IN" b="0" dirty="0"/>
              <a:t>with</a:t>
            </a:r>
            <a:r>
              <a:rPr lang="en-IN" b="0" spc="-30" dirty="0"/>
              <a:t> </a:t>
            </a:r>
            <a:r>
              <a:rPr lang="en-IN" b="0" spc="-25" dirty="0"/>
              <a:t>neural</a:t>
            </a:r>
            <a:r>
              <a:rPr lang="en-IN" b="0" spc="20" dirty="0"/>
              <a:t> </a:t>
            </a:r>
            <a:r>
              <a:rPr lang="en-IN" b="0" spc="-20" dirty="0"/>
              <a:t>networks</a:t>
            </a:r>
            <a:endParaRPr lang="en-IN" b="0" dirty="0"/>
          </a:p>
        </p:txBody>
      </p:sp>
      <p:pic>
        <p:nvPicPr>
          <p:cNvPr id="4" name="object 3"/>
          <p:cNvPicPr/>
          <p:nvPr/>
        </p:nvPicPr>
        <p:blipFill>
          <a:blip r:embed="rId3" cstate="print"/>
          <a:stretch>
            <a:fillRect/>
          </a:stretch>
        </p:blipFill>
        <p:spPr>
          <a:xfrm>
            <a:off x="1905000" y="1676400"/>
            <a:ext cx="7696200" cy="4038600"/>
          </a:xfrm>
          <a:prstGeom prst="rect">
            <a:avLst/>
          </a:prstGeom>
        </p:spPr>
      </p:pic>
      <p:sp>
        <p:nvSpPr>
          <p:cNvPr id="5" name="Rectangle 4"/>
          <p:cNvSpPr/>
          <p:nvPr/>
        </p:nvSpPr>
        <p:spPr>
          <a:xfrm>
            <a:off x="1524001" y="6623757"/>
            <a:ext cx="3264035" cy="246221"/>
          </a:xfrm>
          <a:prstGeom prst="rect">
            <a:avLst/>
          </a:prstGeom>
        </p:spPr>
        <p:txBody>
          <a:bodyPr wrap="square">
            <a:spAutoFit/>
          </a:bodyPr>
          <a:lstStyle/>
          <a:p>
            <a:r>
              <a:rPr lang="en-US" sz="1000" i="0" dirty="0">
                <a:solidFill>
                  <a:schemeClr val="tx1"/>
                </a:solidFill>
                <a:effectLst/>
                <a:latin typeface="Cambria" panose="02040503050406030204" pitchFamily="18" charset="0"/>
                <a:ea typeface="Cambria" panose="02040503050406030204" pitchFamily="18" charset="0"/>
              </a:rPr>
              <a:t>Slide credit: 11-785 Introduction to Deep Learning, CMU</a:t>
            </a:r>
            <a:endParaRPr lang="en-IN" sz="1000" dirty="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811107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1" y="326944"/>
            <a:ext cx="8160907" cy="565313"/>
          </a:xfrm>
          <a:prstGeom prst="rect">
            <a:avLst/>
          </a:prstGeom>
        </p:spPr>
        <p:txBody>
          <a:bodyPr vert="horz" wrap="square" lIns="0" tIns="11206" rIns="0" bIns="0" rtlCol="0">
            <a:spAutoFit/>
          </a:bodyPr>
          <a:lstStyle/>
          <a:p>
            <a:pPr marL="11206">
              <a:spcBef>
                <a:spcPts val="88"/>
              </a:spcBef>
            </a:pPr>
            <a:r>
              <a:rPr spc="-13" dirty="0">
                <a:solidFill>
                  <a:schemeClr val="tx1"/>
                </a:solidFill>
              </a:rPr>
              <a:t>Breakthrough</a:t>
            </a:r>
            <a:r>
              <a:rPr spc="-18" dirty="0">
                <a:solidFill>
                  <a:schemeClr val="tx1"/>
                </a:solidFill>
              </a:rPr>
              <a:t> </a:t>
            </a:r>
            <a:r>
              <a:rPr dirty="0">
                <a:solidFill>
                  <a:schemeClr val="tx1"/>
                </a:solidFill>
              </a:rPr>
              <a:t>with</a:t>
            </a:r>
            <a:r>
              <a:rPr spc="-18" dirty="0">
                <a:solidFill>
                  <a:schemeClr val="tx1"/>
                </a:solidFill>
              </a:rPr>
              <a:t> </a:t>
            </a:r>
            <a:r>
              <a:rPr spc="-22" dirty="0">
                <a:solidFill>
                  <a:schemeClr val="tx1"/>
                </a:solidFill>
              </a:rPr>
              <a:t>neural</a:t>
            </a:r>
            <a:r>
              <a:rPr spc="31" dirty="0">
                <a:solidFill>
                  <a:schemeClr val="tx1"/>
                </a:solidFill>
              </a:rPr>
              <a:t> </a:t>
            </a:r>
            <a:r>
              <a:rPr spc="-18" dirty="0">
                <a:solidFill>
                  <a:schemeClr val="tx1"/>
                </a:solidFill>
              </a:rPr>
              <a:t>networks</a:t>
            </a:r>
          </a:p>
        </p:txBody>
      </p:sp>
      <p:pic>
        <p:nvPicPr>
          <p:cNvPr id="3" name="object 3"/>
          <p:cNvPicPr/>
          <p:nvPr/>
        </p:nvPicPr>
        <p:blipFill>
          <a:blip r:embed="rId2" cstate="print"/>
          <a:stretch>
            <a:fillRect/>
          </a:stretch>
        </p:blipFill>
        <p:spPr>
          <a:xfrm>
            <a:off x="1543334" y="1828800"/>
            <a:ext cx="7476564" cy="3727524"/>
          </a:xfrm>
          <a:prstGeom prst="rect">
            <a:avLst/>
          </a:prstGeom>
        </p:spPr>
      </p:pic>
      <p:sp>
        <p:nvSpPr>
          <p:cNvPr id="4" name="object 4"/>
          <p:cNvSpPr txBox="1"/>
          <p:nvPr/>
        </p:nvSpPr>
        <p:spPr>
          <a:xfrm>
            <a:off x="9837862" y="6375486"/>
            <a:ext cx="195543" cy="153888"/>
          </a:xfrm>
          <a:prstGeom prst="rect">
            <a:avLst/>
          </a:prstGeom>
        </p:spPr>
        <p:txBody>
          <a:bodyPr vert="horz" wrap="square" lIns="0" tIns="0" rIns="0" bIns="0" rtlCol="0">
            <a:spAutoFit/>
          </a:bodyPr>
          <a:lstStyle/>
          <a:p>
            <a:pPr marL="11206">
              <a:lnSpc>
                <a:spcPts val="1191"/>
              </a:lnSpc>
            </a:pPr>
            <a:r>
              <a:rPr sz="1147" spc="9" dirty="0">
                <a:solidFill>
                  <a:srgbClr val="898989"/>
                </a:solidFill>
                <a:latin typeface="Calibri"/>
                <a:cs typeface="Calibri"/>
              </a:rPr>
              <a:t>21</a:t>
            </a:r>
            <a:endParaRPr sz="1147">
              <a:latin typeface="Calibri"/>
              <a:cs typeface="Calibri"/>
            </a:endParaRPr>
          </a:p>
        </p:txBody>
      </p:sp>
      <p:sp>
        <p:nvSpPr>
          <p:cNvPr id="5" name="Rectangle 4"/>
          <p:cNvSpPr/>
          <p:nvPr/>
        </p:nvSpPr>
        <p:spPr>
          <a:xfrm>
            <a:off x="1572905" y="6529375"/>
            <a:ext cx="3264035" cy="246221"/>
          </a:xfrm>
          <a:prstGeom prst="rect">
            <a:avLst/>
          </a:prstGeom>
        </p:spPr>
        <p:txBody>
          <a:bodyPr wrap="square">
            <a:spAutoFit/>
          </a:bodyPr>
          <a:lstStyle/>
          <a:p>
            <a:r>
              <a:rPr lang="en-US" sz="1000" i="0" dirty="0">
                <a:solidFill>
                  <a:schemeClr val="tx1"/>
                </a:solidFill>
                <a:effectLst/>
                <a:latin typeface="Cambria" panose="02040503050406030204" pitchFamily="18" charset="0"/>
                <a:ea typeface="Cambria" panose="02040503050406030204" pitchFamily="18" charset="0"/>
              </a:rPr>
              <a:t>Slide credit: 11-785 Introduction to Deep Learning, CMU</a:t>
            </a:r>
            <a:endParaRPr lang="en-IN" sz="1000" dirty="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7592184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1" y="326944"/>
            <a:ext cx="8160907" cy="565313"/>
          </a:xfrm>
          <a:prstGeom prst="rect">
            <a:avLst/>
          </a:prstGeom>
        </p:spPr>
        <p:txBody>
          <a:bodyPr vert="horz" wrap="square" lIns="0" tIns="11206" rIns="0" bIns="0" rtlCol="0">
            <a:spAutoFit/>
          </a:bodyPr>
          <a:lstStyle/>
          <a:p>
            <a:pPr marL="11206">
              <a:spcBef>
                <a:spcPts val="88"/>
              </a:spcBef>
            </a:pPr>
            <a:r>
              <a:rPr spc="-9" dirty="0">
                <a:solidFill>
                  <a:schemeClr val="tx1"/>
                </a:solidFill>
              </a:rPr>
              <a:t>Image</a:t>
            </a:r>
            <a:r>
              <a:rPr spc="-49" dirty="0">
                <a:solidFill>
                  <a:schemeClr val="tx1"/>
                </a:solidFill>
              </a:rPr>
              <a:t> </a:t>
            </a:r>
            <a:r>
              <a:rPr spc="-13" dirty="0">
                <a:solidFill>
                  <a:schemeClr val="tx1"/>
                </a:solidFill>
              </a:rPr>
              <a:t>segmentation</a:t>
            </a:r>
            <a:r>
              <a:rPr spc="-18" dirty="0">
                <a:solidFill>
                  <a:schemeClr val="tx1"/>
                </a:solidFill>
              </a:rPr>
              <a:t> </a:t>
            </a:r>
            <a:r>
              <a:rPr spc="9" dirty="0">
                <a:solidFill>
                  <a:schemeClr val="tx1"/>
                </a:solidFill>
              </a:rPr>
              <a:t>and</a:t>
            </a:r>
            <a:r>
              <a:rPr spc="-22" dirty="0">
                <a:solidFill>
                  <a:schemeClr val="tx1"/>
                </a:solidFill>
              </a:rPr>
              <a:t> </a:t>
            </a:r>
            <a:r>
              <a:rPr spc="-9" dirty="0">
                <a:solidFill>
                  <a:schemeClr val="tx1"/>
                </a:solidFill>
              </a:rPr>
              <a:t>recognition</a:t>
            </a:r>
          </a:p>
        </p:txBody>
      </p:sp>
      <p:sp>
        <p:nvSpPr>
          <p:cNvPr id="4" name="object 4"/>
          <p:cNvSpPr txBox="1"/>
          <p:nvPr/>
        </p:nvSpPr>
        <p:spPr>
          <a:xfrm>
            <a:off x="9837862" y="6375486"/>
            <a:ext cx="195543" cy="153888"/>
          </a:xfrm>
          <a:prstGeom prst="rect">
            <a:avLst/>
          </a:prstGeom>
        </p:spPr>
        <p:txBody>
          <a:bodyPr vert="horz" wrap="square" lIns="0" tIns="0" rIns="0" bIns="0" rtlCol="0">
            <a:spAutoFit/>
          </a:bodyPr>
          <a:lstStyle/>
          <a:p>
            <a:pPr marL="11206">
              <a:lnSpc>
                <a:spcPts val="1191"/>
              </a:lnSpc>
            </a:pPr>
            <a:r>
              <a:rPr sz="1147" spc="9" dirty="0">
                <a:solidFill>
                  <a:srgbClr val="898989"/>
                </a:solidFill>
                <a:latin typeface="Calibri"/>
                <a:cs typeface="Calibri"/>
              </a:rPr>
              <a:t>22</a:t>
            </a:r>
            <a:endParaRPr sz="1147">
              <a:latin typeface="Calibri"/>
              <a:cs typeface="Calibri"/>
            </a:endParaRPr>
          </a:p>
        </p:txBody>
      </p:sp>
      <p:pic>
        <p:nvPicPr>
          <p:cNvPr id="6" name="Picture 5"/>
          <p:cNvPicPr>
            <a:picLocks noChangeAspect="1"/>
          </p:cNvPicPr>
          <p:nvPr/>
        </p:nvPicPr>
        <p:blipFill>
          <a:blip r:embed="rId2"/>
          <a:stretch>
            <a:fillRect/>
          </a:stretch>
        </p:blipFill>
        <p:spPr>
          <a:xfrm>
            <a:off x="2362200" y="1433596"/>
            <a:ext cx="6419850" cy="4400550"/>
          </a:xfrm>
          <a:prstGeom prst="rect">
            <a:avLst/>
          </a:prstGeom>
        </p:spPr>
      </p:pic>
    </p:spTree>
    <p:extLst>
      <p:ext uri="{BB962C8B-B14F-4D97-AF65-F5344CB8AC3E}">
        <p14:creationId xmlns:p14="http://schemas.microsoft.com/office/powerpoint/2010/main" val="2343726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1" y="326944"/>
            <a:ext cx="8160907" cy="565313"/>
          </a:xfrm>
          <a:prstGeom prst="rect">
            <a:avLst/>
          </a:prstGeom>
        </p:spPr>
        <p:txBody>
          <a:bodyPr vert="horz" wrap="square" lIns="0" tIns="11206" rIns="0" bIns="0" rtlCol="0">
            <a:spAutoFit/>
          </a:bodyPr>
          <a:lstStyle/>
          <a:p>
            <a:pPr marL="11206">
              <a:spcBef>
                <a:spcPts val="88"/>
              </a:spcBef>
            </a:pPr>
            <a:r>
              <a:rPr spc="-9" dirty="0">
                <a:solidFill>
                  <a:schemeClr val="tx1"/>
                </a:solidFill>
              </a:rPr>
              <a:t>Breakthroughs</a:t>
            </a:r>
            <a:r>
              <a:rPr spc="-35" dirty="0">
                <a:solidFill>
                  <a:schemeClr val="tx1"/>
                </a:solidFill>
              </a:rPr>
              <a:t> </a:t>
            </a:r>
            <a:r>
              <a:rPr dirty="0">
                <a:solidFill>
                  <a:schemeClr val="tx1"/>
                </a:solidFill>
              </a:rPr>
              <a:t>with</a:t>
            </a:r>
            <a:r>
              <a:rPr spc="-26" dirty="0">
                <a:solidFill>
                  <a:schemeClr val="tx1"/>
                </a:solidFill>
              </a:rPr>
              <a:t> </a:t>
            </a:r>
            <a:r>
              <a:rPr spc="-22" dirty="0">
                <a:solidFill>
                  <a:schemeClr val="tx1"/>
                </a:solidFill>
              </a:rPr>
              <a:t>neural</a:t>
            </a:r>
            <a:r>
              <a:rPr spc="18" dirty="0">
                <a:solidFill>
                  <a:schemeClr val="tx1"/>
                </a:solidFill>
              </a:rPr>
              <a:t> </a:t>
            </a:r>
            <a:r>
              <a:rPr spc="-18" dirty="0">
                <a:solidFill>
                  <a:schemeClr val="tx1"/>
                </a:solidFill>
              </a:rPr>
              <a:t>networks</a:t>
            </a:r>
          </a:p>
        </p:txBody>
      </p:sp>
      <p:sp>
        <p:nvSpPr>
          <p:cNvPr id="6" name="object 6"/>
          <p:cNvSpPr txBox="1"/>
          <p:nvPr/>
        </p:nvSpPr>
        <p:spPr>
          <a:xfrm>
            <a:off x="9837862" y="6375486"/>
            <a:ext cx="195543" cy="153888"/>
          </a:xfrm>
          <a:prstGeom prst="rect">
            <a:avLst/>
          </a:prstGeom>
        </p:spPr>
        <p:txBody>
          <a:bodyPr vert="horz" wrap="square" lIns="0" tIns="0" rIns="0" bIns="0" rtlCol="0">
            <a:spAutoFit/>
          </a:bodyPr>
          <a:lstStyle/>
          <a:p>
            <a:pPr marL="11206">
              <a:lnSpc>
                <a:spcPts val="1191"/>
              </a:lnSpc>
            </a:pPr>
            <a:r>
              <a:rPr sz="1147" spc="9" dirty="0">
                <a:solidFill>
                  <a:srgbClr val="898989"/>
                </a:solidFill>
                <a:latin typeface="Calibri"/>
                <a:cs typeface="Calibri"/>
              </a:rPr>
              <a:t>23</a:t>
            </a:r>
            <a:endParaRPr sz="1147">
              <a:latin typeface="Calibri"/>
              <a:cs typeface="Calibri"/>
            </a:endParaRPr>
          </a:p>
        </p:txBody>
      </p:sp>
      <p:pic>
        <p:nvPicPr>
          <p:cNvPr id="8" name="Picture 7"/>
          <p:cNvPicPr>
            <a:picLocks noChangeAspect="1"/>
          </p:cNvPicPr>
          <p:nvPr/>
        </p:nvPicPr>
        <p:blipFill>
          <a:blip r:embed="rId2"/>
          <a:stretch>
            <a:fillRect/>
          </a:stretch>
        </p:blipFill>
        <p:spPr>
          <a:xfrm>
            <a:off x="2688647" y="1405621"/>
            <a:ext cx="7114578" cy="1897943"/>
          </a:xfrm>
          <a:prstGeom prst="rect">
            <a:avLst/>
          </a:prstGeom>
        </p:spPr>
      </p:pic>
      <p:sp>
        <p:nvSpPr>
          <p:cNvPr id="9" name="Rectangle 8"/>
          <p:cNvSpPr/>
          <p:nvPr/>
        </p:nvSpPr>
        <p:spPr>
          <a:xfrm>
            <a:off x="1752600" y="3754582"/>
            <a:ext cx="8915400" cy="2554545"/>
          </a:xfrm>
          <a:prstGeom prst="rect">
            <a:avLst/>
          </a:prstGeom>
        </p:spPr>
        <p:txBody>
          <a:bodyPr wrap="square">
            <a:spAutoFit/>
          </a:bodyPr>
          <a:lstStyle/>
          <a:p>
            <a:pPr marL="342900" indent="-342900" algn="l">
              <a:buFont typeface="Arial" panose="020B0604020202020204" pitchFamily="34" charset="0"/>
              <a:buChar char="•"/>
            </a:pPr>
            <a:r>
              <a:rPr lang="en-US" sz="2000" dirty="0"/>
              <a:t>Google DeepMind’s AI system, </a:t>
            </a:r>
            <a:r>
              <a:rPr lang="en-US" sz="2000" b="1" dirty="0" err="1"/>
              <a:t>AlphaGo</a:t>
            </a:r>
            <a:r>
              <a:rPr lang="en-US" sz="2000" dirty="0"/>
              <a:t>, learned to master the ancient Chinese game of Go — complex board game of strategy, </a:t>
            </a:r>
          </a:p>
          <a:p>
            <a:pPr marL="342900" indent="-342900" algn="l">
              <a:buFont typeface="Arial" panose="020B0604020202020204" pitchFamily="34" charset="0"/>
              <a:buChar char="•"/>
            </a:pPr>
            <a:r>
              <a:rPr lang="en-US" sz="2000" b="0" i="0" u="none" strike="noStrike" baseline="0" dirty="0" err="1">
                <a:latin typeface="Cambria" panose="02040503050406030204" pitchFamily="18" charset="0"/>
                <a:ea typeface="Cambria" panose="02040503050406030204" pitchFamily="18" charset="0"/>
              </a:rPr>
              <a:t>AlphaGo</a:t>
            </a:r>
            <a:r>
              <a:rPr lang="en-US" sz="2000" b="0" i="0" u="none" strike="noStrike" baseline="0" dirty="0">
                <a:latin typeface="Cambria" panose="02040503050406030204" pitchFamily="18" charset="0"/>
                <a:ea typeface="Cambria" panose="02040503050406030204" pitchFamily="18" charset="0"/>
              </a:rPr>
              <a:t> –</a:t>
            </a:r>
            <a:r>
              <a:rPr lang="en-US" sz="2000" dirty="0"/>
              <a:t>In October 2015, the original </a:t>
            </a:r>
            <a:r>
              <a:rPr lang="en-US" sz="2000" dirty="0" err="1"/>
              <a:t>AlphaGo</a:t>
            </a:r>
            <a:r>
              <a:rPr lang="en-US" sz="2000" dirty="0"/>
              <a:t> became the first computer Go program to beat a human professional Go player</a:t>
            </a:r>
            <a:endParaRPr lang="en-US" sz="2000" b="0" i="0" u="none" strike="noStrike" baseline="0" dirty="0">
              <a:latin typeface="Cambria" panose="02040503050406030204" pitchFamily="18" charset="0"/>
              <a:ea typeface="Cambria" panose="02040503050406030204" pitchFamily="18" charset="0"/>
            </a:endParaRPr>
          </a:p>
          <a:p>
            <a:pPr marL="342900" indent="-342900" algn="l">
              <a:buFont typeface="Arial" panose="020B0604020202020204" pitchFamily="34" charset="0"/>
              <a:buChar char="•"/>
            </a:pPr>
            <a:r>
              <a:rPr lang="en-IN" sz="2000" dirty="0"/>
              <a:t>AlphaGo Zero - </a:t>
            </a:r>
            <a:r>
              <a:rPr lang="en-US" sz="2000" dirty="0"/>
              <a:t>completely self-taught without learning from human games.</a:t>
            </a:r>
          </a:p>
          <a:p>
            <a:pPr marL="342900" indent="-342900" algn="l">
              <a:buFont typeface="Arial" panose="020B0604020202020204" pitchFamily="34" charset="0"/>
              <a:buChar char="•"/>
            </a:pPr>
            <a:r>
              <a:rPr lang="en-IN" sz="2000" dirty="0"/>
              <a:t>AlphaGo Zero – Played Chess and Shogi</a:t>
            </a:r>
            <a:endParaRPr lang="en-US" sz="2000" dirty="0"/>
          </a:p>
          <a:p>
            <a:pPr marL="342900" indent="-342900" algn="l">
              <a:buFont typeface="Arial" panose="020B0604020202020204" pitchFamily="34" charset="0"/>
              <a:buChar char="•"/>
            </a:pPr>
            <a:endParaRPr lang="en-IN" sz="2000"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814411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438401" y="443479"/>
            <a:ext cx="5944791" cy="507831"/>
          </a:xfrm>
          <a:prstGeom prst="rect">
            <a:avLst/>
          </a:prstGeom>
          <a:noFill/>
          <a:ln w="9525">
            <a:noFill/>
            <a:miter lim="800000"/>
            <a:headEnd/>
            <a:tailEnd/>
          </a:ln>
          <a:effectLst/>
        </p:spPr>
        <p:txBody>
          <a:bodyPr wrap="square">
            <a:spAutoFit/>
          </a:bodyPr>
          <a:lstStyle/>
          <a:p>
            <a:r>
              <a:rPr lang="en-US" sz="2700" b="0" dirty="0">
                <a:latin typeface="Cambria" panose="02040503050406030204" pitchFamily="18" charset="0"/>
                <a:ea typeface="Cambria" panose="02040503050406030204" pitchFamily="18" charset="0"/>
                <a:cs typeface="+mn-cs"/>
              </a:rPr>
              <a:t>Deep Neural Network</a:t>
            </a:r>
            <a:endParaRPr sz="2700" b="0" dirty="0">
              <a:latin typeface="Cambria" panose="02040503050406030204" pitchFamily="18" charset="0"/>
              <a:ea typeface="Cambria" panose="02040503050406030204" pitchFamily="18" charset="0"/>
              <a:cs typeface="+mn-cs"/>
            </a:endParaRPr>
          </a:p>
        </p:txBody>
      </p:sp>
      <p:sp>
        <p:nvSpPr>
          <p:cNvPr id="3" name="object 3"/>
          <p:cNvSpPr txBox="1"/>
          <p:nvPr/>
        </p:nvSpPr>
        <p:spPr>
          <a:xfrm>
            <a:off x="2758786" y="4133141"/>
            <a:ext cx="6777644" cy="848137"/>
          </a:xfrm>
          <a:prstGeom prst="rect">
            <a:avLst/>
          </a:prstGeom>
        </p:spPr>
        <p:txBody>
          <a:bodyPr vert="horz" wrap="square" lIns="0" tIns="24595" rIns="0" bIns="0" rtlCol="0">
            <a:spAutoFit/>
          </a:bodyPr>
          <a:lstStyle/>
          <a:p>
            <a:pPr marL="99961" marR="29325" indent="-93969" algn="l" rtl="0" fontAlgn="base">
              <a:lnSpc>
                <a:spcPts val="1153"/>
              </a:lnSpc>
              <a:spcBef>
                <a:spcPts val="194"/>
              </a:spcBef>
              <a:spcAft>
                <a:spcPct val="0"/>
              </a:spcAft>
              <a:buFont typeface="Arial MT"/>
              <a:buChar char="•"/>
              <a:tabLst>
                <a:tab pos="100276" algn="l"/>
              </a:tabLst>
            </a:pPr>
            <a:r>
              <a:rPr sz="1200" kern="1200" spc="-2" dirty="0">
                <a:solidFill>
                  <a:prstClr val="black"/>
                </a:solidFill>
                <a:latin typeface="Cambria" panose="02040503050406030204" pitchFamily="18" charset="0"/>
                <a:ea typeface="Cambria" panose="02040503050406030204" pitchFamily="18" charset="0"/>
                <a:cs typeface="Calibri"/>
              </a:rPr>
              <a:t>The </a:t>
            </a:r>
            <a:r>
              <a:rPr sz="1200" kern="1200" spc="-8" dirty="0">
                <a:solidFill>
                  <a:prstClr val="black"/>
                </a:solidFill>
                <a:latin typeface="Cambria" panose="02040503050406030204" pitchFamily="18" charset="0"/>
                <a:ea typeface="Cambria" panose="02040503050406030204" pitchFamily="18" charset="0"/>
                <a:cs typeface="Calibri"/>
              </a:rPr>
              <a:t>content </a:t>
            </a:r>
            <a:r>
              <a:rPr sz="1200" kern="1200" spc="-10" dirty="0">
                <a:solidFill>
                  <a:prstClr val="black"/>
                </a:solidFill>
                <a:latin typeface="Cambria" panose="02040503050406030204" pitchFamily="18" charset="0"/>
                <a:ea typeface="Cambria" panose="02040503050406030204" pitchFamily="18" charset="0"/>
                <a:cs typeface="Calibri"/>
              </a:rPr>
              <a:t>for </a:t>
            </a:r>
            <a:r>
              <a:rPr sz="1200" kern="1200" spc="-2" dirty="0">
                <a:solidFill>
                  <a:prstClr val="black"/>
                </a:solidFill>
                <a:latin typeface="Cambria" panose="02040503050406030204" pitchFamily="18" charset="0"/>
                <a:ea typeface="Cambria" panose="02040503050406030204" pitchFamily="18" charset="0"/>
                <a:cs typeface="Calibri"/>
              </a:rPr>
              <a:t>these slides has been </a:t>
            </a:r>
            <a:r>
              <a:rPr sz="1200" kern="1200" spc="-5" dirty="0">
                <a:solidFill>
                  <a:prstClr val="black"/>
                </a:solidFill>
                <a:latin typeface="Cambria" panose="02040503050406030204" pitchFamily="18" charset="0"/>
                <a:ea typeface="Cambria" panose="02040503050406030204" pitchFamily="18" charset="0"/>
                <a:cs typeface="Calibri"/>
              </a:rPr>
              <a:t>obtained </a:t>
            </a:r>
            <a:r>
              <a:rPr sz="1200" kern="1200" spc="-8" dirty="0">
                <a:solidFill>
                  <a:prstClr val="black"/>
                </a:solidFill>
                <a:latin typeface="Cambria" panose="02040503050406030204" pitchFamily="18" charset="0"/>
                <a:ea typeface="Cambria" panose="02040503050406030204" pitchFamily="18" charset="0"/>
                <a:cs typeface="Calibri"/>
              </a:rPr>
              <a:t>from </a:t>
            </a:r>
            <a:r>
              <a:rPr sz="1200" kern="1200" spc="-5" dirty="0">
                <a:solidFill>
                  <a:prstClr val="black"/>
                </a:solidFill>
                <a:latin typeface="Cambria" panose="02040503050406030204" pitchFamily="18" charset="0"/>
                <a:ea typeface="Cambria" panose="02040503050406030204" pitchFamily="18" charset="0"/>
                <a:cs typeface="Calibri"/>
              </a:rPr>
              <a:t>books </a:t>
            </a:r>
            <a:r>
              <a:rPr sz="1200" kern="1200" spc="-2" dirty="0">
                <a:solidFill>
                  <a:prstClr val="black"/>
                </a:solidFill>
                <a:latin typeface="Cambria" panose="02040503050406030204" pitchFamily="18" charset="0"/>
                <a:ea typeface="Cambria" panose="02040503050406030204" pitchFamily="18" charset="0"/>
                <a:cs typeface="Calibri"/>
              </a:rPr>
              <a:t>and </a:t>
            </a:r>
            <a:r>
              <a:rPr sz="1200" kern="1200" spc="-5" dirty="0">
                <a:solidFill>
                  <a:prstClr val="black"/>
                </a:solidFill>
                <a:latin typeface="Cambria" panose="02040503050406030204" pitchFamily="18" charset="0"/>
                <a:ea typeface="Cambria" panose="02040503050406030204" pitchFamily="18" charset="0"/>
                <a:cs typeface="Calibri"/>
              </a:rPr>
              <a:t>various other </a:t>
            </a:r>
            <a:r>
              <a:rPr sz="1200" kern="1200" spc="-236" dirty="0">
                <a:solidFill>
                  <a:prstClr val="black"/>
                </a:solidFill>
                <a:latin typeface="Cambria" panose="02040503050406030204" pitchFamily="18" charset="0"/>
                <a:ea typeface="Cambria" panose="02040503050406030204" pitchFamily="18" charset="0"/>
                <a:cs typeface="Calibri"/>
              </a:rPr>
              <a:t> </a:t>
            </a:r>
            <a:r>
              <a:rPr sz="1200" kern="1200" spc="-5" dirty="0">
                <a:solidFill>
                  <a:prstClr val="black"/>
                </a:solidFill>
                <a:latin typeface="Cambria" panose="02040503050406030204" pitchFamily="18" charset="0"/>
                <a:ea typeface="Cambria" panose="02040503050406030204" pitchFamily="18" charset="0"/>
                <a:cs typeface="Calibri"/>
              </a:rPr>
              <a:t>source</a:t>
            </a:r>
            <a:r>
              <a:rPr sz="1200" kern="1200" spc="-10" dirty="0">
                <a:solidFill>
                  <a:prstClr val="black"/>
                </a:solidFill>
                <a:latin typeface="Cambria" panose="02040503050406030204" pitchFamily="18" charset="0"/>
                <a:ea typeface="Cambria" panose="02040503050406030204" pitchFamily="18" charset="0"/>
                <a:cs typeface="Calibri"/>
              </a:rPr>
              <a:t> </a:t>
            </a:r>
            <a:r>
              <a:rPr sz="1200" kern="1200" spc="-2" dirty="0">
                <a:solidFill>
                  <a:prstClr val="black"/>
                </a:solidFill>
                <a:latin typeface="Cambria" panose="02040503050406030204" pitchFamily="18" charset="0"/>
                <a:ea typeface="Cambria" panose="02040503050406030204" pitchFamily="18" charset="0"/>
                <a:cs typeface="Calibri"/>
              </a:rPr>
              <a:t>on the </a:t>
            </a:r>
            <a:r>
              <a:rPr sz="1200" kern="1200" spc="-8" dirty="0">
                <a:solidFill>
                  <a:prstClr val="black"/>
                </a:solidFill>
                <a:latin typeface="Cambria" panose="02040503050406030204" pitchFamily="18" charset="0"/>
                <a:ea typeface="Cambria" panose="02040503050406030204" pitchFamily="18" charset="0"/>
                <a:cs typeface="Calibri"/>
              </a:rPr>
              <a:t>Internet</a:t>
            </a:r>
            <a:endParaRPr sz="1200" kern="1200" dirty="0">
              <a:solidFill>
                <a:prstClr val="black"/>
              </a:solidFill>
              <a:latin typeface="Cambria" panose="02040503050406030204" pitchFamily="18" charset="0"/>
              <a:ea typeface="Cambria" panose="02040503050406030204" pitchFamily="18" charset="0"/>
              <a:cs typeface="Calibri"/>
            </a:endParaRPr>
          </a:p>
          <a:p>
            <a:pPr marL="99961" indent="-93969" algn="l" rtl="0" fontAlgn="base">
              <a:spcBef>
                <a:spcPts val="258"/>
              </a:spcBef>
              <a:spcAft>
                <a:spcPct val="0"/>
              </a:spcAft>
              <a:buFont typeface="Arial MT"/>
              <a:buChar char="•"/>
              <a:tabLst>
                <a:tab pos="100276" algn="l"/>
              </a:tabLst>
            </a:pPr>
            <a:r>
              <a:rPr sz="1200" kern="1200" spc="-2" dirty="0">
                <a:solidFill>
                  <a:prstClr val="black"/>
                </a:solidFill>
                <a:latin typeface="Cambria" panose="02040503050406030204" pitchFamily="18" charset="0"/>
                <a:ea typeface="Cambria" panose="02040503050406030204" pitchFamily="18" charset="0"/>
                <a:cs typeface="Calibri"/>
              </a:rPr>
              <a:t>I</a:t>
            </a:r>
            <a:r>
              <a:rPr sz="1200" kern="1200" dirty="0">
                <a:solidFill>
                  <a:prstClr val="black"/>
                </a:solidFill>
                <a:latin typeface="Cambria" panose="02040503050406030204" pitchFamily="18" charset="0"/>
                <a:ea typeface="Cambria" panose="02040503050406030204" pitchFamily="18" charset="0"/>
                <a:cs typeface="Calibri"/>
              </a:rPr>
              <a:t> </a:t>
            </a:r>
            <a:r>
              <a:rPr sz="1200" kern="1200" spc="-8" dirty="0">
                <a:solidFill>
                  <a:prstClr val="black"/>
                </a:solidFill>
                <a:latin typeface="Cambria" panose="02040503050406030204" pitchFamily="18" charset="0"/>
                <a:ea typeface="Cambria" panose="02040503050406030204" pitchFamily="18" charset="0"/>
                <a:cs typeface="Calibri"/>
              </a:rPr>
              <a:t>here</a:t>
            </a:r>
            <a:r>
              <a:rPr sz="1200" kern="1200" dirty="0">
                <a:solidFill>
                  <a:prstClr val="black"/>
                </a:solidFill>
                <a:latin typeface="Cambria" panose="02040503050406030204" pitchFamily="18" charset="0"/>
                <a:ea typeface="Cambria" panose="02040503050406030204" pitchFamily="18" charset="0"/>
                <a:cs typeface="Calibri"/>
              </a:rPr>
              <a:t> </a:t>
            </a:r>
            <a:r>
              <a:rPr sz="1200" kern="1200" spc="-5" dirty="0">
                <a:solidFill>
                  <a:prstClr val="black"/>
                </a:solidFill>
                <a:latin typeface="Cambria" panose="02040503050406030204" pitchFamily="18" charset="0"/>
                <a:ea typeface="Cambria" panose="02040503050406030204" pitchFamily="18" charset="0"/>
                <a:cs typeface="Calibri"/>
              </a:rPr>
              <a:t>by</a:t>
            </a:r>
            <a:r>
              <a:rPr sz="1200" kern="1200" spc="2" dirty="0">
                <a:solidFill>
                  <a:prstClr val="black"/>
                </a:solidFill>
                <a:latin typeface="Cambria" panose="02040503050406030204" pitchFamily="18" charset="0"/>
                <a:ea typeface="Cambria" panose="02040503050406030204" pitchFamily="18" charset="0"/>
                <a:cs typeface="Calibri"/>
              </a:rPr>
              <a:t> </a:t>
            </a:r>
            <a:r>
              <a:rPr sz="1200" kern="1200" spc="-5" dirty="0">
                <a:solidFill>
                  <a:prstClr val="black"/>
                </a:solidFill>
                <a:latin typeface="Cambria" panose="02040503050406030204" pitchFamily="18" charset="0"/>
                <a:ea typeface="Cambria" panose="02040503050406030204" pitchFamily="18" charset="0"/>
                <a:cs typeface="Calibri"/>
              </a:rPr>
              <a:t>acknowledge</a:t>
            </a:r>
            <a:r>
              <a:rPr sz="1200" kern="1200" dirty="0">
                <a:solidFill>
                  <a:prstClr val="black"/>
                </a:solidFill>
                <a:latin typeface="Cambria" panose="02040503050406030204" pitchFamily="18" charset="0"/>
                <a:ea typeface="Cambria" panose="02040503050406030204" pitchFamily="18" charset="0"/>
                <a:cs typeface="Calibri"/>
              </a:rPr>
              <a:t> </a:t>
            </a:r>
            <a:r>
              <a:rPr sz="1200" kern="1200" spc="-2" dirty="0">
                <a:solidFill>
                  <a:prstClr val="black"/>
                </a:solidFill>
                <a:latin typeface="Cambria" panose="02040503050406030204" pitchFamily="18" charset="0"/>
                <a:ea typeface="Cambria" panose="02040503050406030204" pitchFamily="18" charset="0"/>
                <a:cs typeface="Calibri"/>
              </a:rPr>
              <a:t>all</a:t>
            </a:r>
            <a:r>
              <a:rPr sz="1200" kern="1200" dirty="0">
                <a:solidFill>
                  <a:prstClr val="black"/>
                </a:solidFill>
                <a:latin typeface="Cambria" panose="02040503050406030204" pitchFamily="18" charset="0"/>
                <a:ea typeface="Cambria" panose="02040503050406030204" pitchFamily="18" charset="0"/>
                <a:cs typeface="Calibri"/>
              </a:rPr>
              <a:t> </a:t>
            </a:r>
            <a:r>
              <a:rPr sz="1200" kern="1200" spc="-2" dirty="0">
                <a:solidFill>
                  <a:prstClr val="black"/>
                </a:solidFill>
                <a:latin typeface="Cambria" panose="02040503050406030204" pitchFamily="18" charset="0"/>
                <a:ea typeface="Cambria" panose="02040503050406030204" pitchFamily="18" charset="0"/>
                <a:cs typeface="Calibri"/>
              </a:rPr>
              <a:t>the</a:t>
            </a:r>
            <a:r>
              <a:rPr sz="1200" kern="1200" spc="2" dirty="0">
                <a:solidFill>
                  <a:prstClr val="black"/>
                </a:solidFill>
                <a:latin typeface="Cambria" panose="02040503050406030204" pitchFamily="18" charset="0"/>
                <a:ea typeface="Cambria" panose="02040503050406030204" pitchFamily="18" charset="0"/>
                <a:cs typeface="Calibri"/>
              </a:rPr>
              <a:t> </a:t>
            </a:r>
            <a:r>
              <a:rPr sz="1200" kern="1200" spc="-8" dirty="0">
                <a:solidFill>
                  <a:prstClr val="black"/>
                </a:solidFill>
                <a:latin typeface="Cambria" panose="02040503050406030204" pitchFamily="18" charset="0"/>
                <a:ea typeface="Cambria" panose="02040503050406030204" pitchFamily="18" charset="0"/>
                <a:cs typeface="Calibri"/>
              </a:rPr>
              <a:t>contributors</a:t>
            </a:r>
            <a:r>
              <a:rPr sz="1200" kern="1200" dirty="0">
                <a:solidFill>
                  <a:prstClr val="black"/>
                </a:solidFill>
                <a:latin typeface="Cambria" panose="02040503050406030204" pitchFamily="18" charset="0"/>
                <a:ea typeface="Cambria" panose="02040503050406030204" pitchFamily="18" charset="0"/>
                <a:cs typeface="Calibri"/>
              </a:rPr>
              <a:t> </a:t>
            </a:r>
            <a:r>
              <a:rPr sz="1200" kern="1200" spc="-10" dirty="0">
                <a:solidFill>
                  <a:prstClr val="black"/>
                </a:solidFill>
                <a:latin typeface="Cambria" panose="02040503050406030204" pitchFamily="18" charset="0"/>
                <a:ea typeface="Cambria" panose="02040503050406030204" pitchFamily="18" charset="0"/>
                <a:cs typeface="Calibri"/>
              </a:rPr>
              <a:t>for</a:t>
            </a:r>
            <a:r>
              <a:rPr sz="1200" kern="1200" dirty="0">
                <a:solidFill>
                  <a:prstClr val="black"/>
                </a:solidFill>
                <a:latin typeface="Cambria" panose="02040503050406030204" pitchFamily="18" charset="0"/>
                <a:ea typeface="Cambria" panose="02040503050406030204" pitchFamily="18" charset="0"/>
                <a:cs typeface="Calibri"/>
              </a:rPr>
              <a:t> </a:t>
            </a:r>
            <a:r>
              <a:rPr sz="1200" kern="1200" spc="-2" dirty="0">
                <a:solidFill>
                  <a:prstClr val="black"/>
                </a:solidFill>
                <a:latin typeface="Cambria" panose="02040503050406030204" pitchFamily="18" charset="0"/>
                <a:ea typeface="Cambria" panose="02040503050406030204" pitchFamily="18" charset="0"/>
                <a:cs typeface="Calibri"/>
              </a:rPr>
              <a:t>their</a:t>
            </a:r>
            <a:r>
              <a:rPr sz="1200" kern="1200" dirty="0">
                <a:solidFill>
                  <a:prstClr val="black"/>
                </a:solidFill>
                <a:latin typeface="Cambria" panose="02040503050406030204" pitchFamily="18" charset="0"/>
                <a:ea typeface="Cambria" panose="02040503050406030204" pitchFamily="18" charset="0"/>
                <a:cs typeface="Calibri"/>
              </a:rPr>
              <a:t> </a:t>
            </a:r>
            <a:r>
              <a:rPr sz="1200" kern="1200" spc="-5" dirty="0">
                <a:solidFill>
                  <a:prstClr val="black"/>
                </a:solidFill>
                <a:latin typeface="Cambria" panose="02040503050406030204" pitchFamily="18" charset="0"/>
                <a:ea typeface="Cambria" panose="02040503050406030204" pitchFamily="18" charset="0"/>
                <a:cs typeface="Calibri"/>
              </a:rPr>
              <a:t>material</a:t>
            </a:r>
            <a:r>
              <a:rPr sz="1200" kern="1200" dirty="0">
                <a:solidFill>
                  <a:prstClr val="black"/>
                </a:solidFill>
                <a:latin typeface="Cambria" panose="02040503050406030204" pitchFamily="18" charset="0"/>
                <a:ea typeface="Cambria" panose="02040503050406030204" pitchFamily="18" charset="0"/>
                <a:cs typeface="Calibri"/>
              </a:rPr>
              <a:t> </a:t>
            </a:r>
            <a:r>
              <a:rPr sz="1200" kern="1200" spc="-2" dirty="0">
                <a:solidFill>
                  <a:prstClr val="black"/>
                </a:solidFill>
                <a:latin typeface="Cambria" panose="02040503050406030204" pitchFamily="18" charset="0"/>
                <a:ea typeface="Cambria" panose="02040503050406030204" pitchFamily="18" charset="0"/>
                <a:cs typeface="Calibri"/>
              </a:rPr>
              <a:t>and</a:t>
            </a:r>
            <a:r>
              <a:rPr sz="1200" kern="1200" spc="2" dirty="0">
                <a:solidFill>
                  <a:prstClr val="black"/>
                </a:solidFill>
                <a:latin typeface="Cambria" panose="02040503050406030204" pitchFamily="18" charset="0"/>
                <a:ea typeface="Cambria" panose="02040503050406030204" pitchFamily="18" charset="0"/>
                <a:cs typeface="Calibri"/>
              </a:rPr>
              <a:t> </a:t>
            </a:r>
            <a:r>
              <a:rPr sz="1200" kern="1200" spc="-5" dirty="0">
                <a:solidFill>
                  <a:prstClr val="black"/>
                </a:solidFill>
                <a:latin typeface="Cambria" panose="02040503050406030204" pitchFamily="18" charset="0"/>
                <a:ea typeface="Cambria" panose="02040503050406030204" pitchFamily="18" charset="0"/>
                <a:cs typeface="Calibri"/>
              </a:rPr>
              <a:t>inputs.</a:t>
            </a:r>
            <a:endParaRPr sz="1200" kern="1200" dirty="0">
              <a:solidFill>
                <a:prstClr val="black"/>
              </a:solidFill>
              <a:latin typeface="Cambria" panose="02040503050406030204" pitchFamily="18" charset="0"/>
              <a:ea typeface="Cambria" panose="02040503050406030204" pitchFamily="18" charset="0"/>
              <a:cs typeface="Calibri"/>
            </a:endParaRPr>
          </a:p>
          <a:p>
            <a:pPr marL="99961" indent="-93969" algn="l" rtl="0" fontAlgn="base">
              <a:spcBef>
                <a:spcPts val="281"/>
              </a:spcBef>
              <a:spcAft>
                <a:spcPct val="0"/>
              </a:spcAft>
              <a:buFont typeface="Arial MT"/>
              <a:buChar char="•"/>
              <a:tabLst>
                <a:tab pos="100276" algn="l"/>
              </a:tabLst>
            </a:pPr>
            <a:r>
              <a:rPr sz="1200" kern="1200" spc="-2" dirty="0">
                <a:solidFill>
                  <a:prstClr val="black"/>
                </a:solidFill>
                <a:latin typeface="Cambria" panose="02040503050406030204" pitchFamily="18" charset="0"/>
                <a:ea typeface="Cambria" panose="02040503050406030204" pitchFamily="18" charset="0"/>
                <a:cs typeface="Calibri"/>
              </a:rPr>
              <a:t>I </a:t>
            </a:r>
            <a:r>
              <a:rPr sz="1200" kern="1200" spc="-10" dirty="0">
                <a:solidFill>
                  <a:prstClr val="black"/>
                </a:solidFill>
                <a:latin typeface="Cambria" panose="02040503050406030204" pitchFamily="18" charset="0"/>
                <a:ea typeface="Cambria" panose="02040503050406030204" pitchFamily="18" charset="0"/>
                <a:cs typeface="Calibri"/>
              </a:rPr>
              <a:t>have</a:t>
            </a:r>
            <a:r>
              <a:rPr sz="1200" kern="1200" spc="-2" dirty="0">
                <a:solidFill>
                  <a:prstClr val="black"/>
                </a:solidFill>
                <a:latin typeface="Cambria" panose="02040503050406030204" pitchFamily="18" charset="0"/>
                <a:ea typeface="Cambria" panose="02040503050406030204" pitchFamily="18" charset="0"/>
                <a:cs typeface="Calibri"/>
              </a:rPr>
              <a:t> </a:t>
            </a:r>
            <a:r>
              <a:rPr sz="1200" kern="1200" spc="-5" dirty="0">
                <a:solidFill>
                  <a:prstClr val="black"/>
                </a:solidFill>
                <a:latin typeface="Cambria" panose="02040503050406030204" pitchFamily="18" charset="0"/>
                <a:ea typeface="Cambria" panose="02040503050406030204" pitchFamily="18" charset="0"/>
                <a:cs typeface="Calibri"/>
              </a:rPr>
              <a:t>provided</a:t>
            </a:r>
            <a:r>
              <a:rPr sz="1200" kern="1200" spc="-8" dirty="0">
                <a:solidFill>
                  <a:prstClr val="black"/>
                </a:solidFill>
                <a:latin typeface="Cambria" panose="02040503050406030204" pitchFamily="18" charset="0"/>
                <a:ea typeface="Cambria" panose="02040503050406030204" pitchFamily="18" charset="0"/>
                <a:cs typeface="Calibri"/>
              </a:rPr>
              <a:t> </a:t>
            </a:r>
            <a:r>
              <a:rPr sz="1200" kern="1200" spc="-5" dirty="0">
                <a:solidFill>
                  <a:prstClr val="black"/>
                </a:solidFill>
                <a:latin typeface="Cambria" panose="02040503050406030204" pitchFamily="18" charset="0"/>
                <a:ea typeface="Cambria" panose="02040503050406030204" pitchFamily="18" charset="0"/>
                <a:cs typeface="Calibri"/>
              </a:rPr>
              <a:t>source</a:t>
            </a:r>
            <a:r>
              <a:rPr sz="1200" kern="1200" spc="-8" dirty="0">
                <a:solidFill>
                  <a:prstClr val="black"/>
                </a:solidFill>
                <a:latin typeface="Cambria" panose="02040503050406030204" pitchFamily="18" charset="0"/>
                <a:ea typeface="Cambria" panose="02040503050406030204" pitchFamily="18" charset="0"/>
                <a:cs typeface="Calibri"/>
              </a:rPr>
              <a:t> information</a:t>
            </a:r>
            <a:r>
              <a:rPr sz="1200" kern="1200" spc="-2" dirty="0">
                <a:solidFill>
                  <a:prstClr val="black"/>
                </a:solidFill>
                <a:latin typeface="Cambria" panose="02040503050406030204" pitchFamily="18" charset="0"/>
                <a:ea typeface="Cambria" panose="02040503050406030204" pitchFamily="18" charset="0"/>
                <a:cs typeface="Calibri"/>
              </a:rPr>
              <a:t> </a:t>
            </a:r>
            <a:r>
              <a:rPr sz="1200" kern="1200" spc="-8" dirty="0">
                <a:solidFill>
                  <a:prstClr val="black"/>
                </a:solidFill>
                <a:latin typeface="Cambria" panose="02040503050406030204" pitchFamily="18" charset="0"/>
                <a:ea typeface="Cambria" panose="02040503050406030204" pitchFamily="18" charset="0"/>
                <a:cs typeface="Calibri"/>
              </a:rPr>
              <a:t>wherever </a:t>
            </a:r>
            <a:r>
              <a:rPr sz="1200" kern="1200" spc="-2" dirty="0">
                <a:solidFill>
                  <a:prstClr val="black"/>
                </a:solidFill>
                <a:latin typeface="Cambria" panose="02040503050406030204" pitchFamily="18" charset="0"/>
                <a:ea typeface="Cambria" panose="02040503050406030204" pitchFamily="18" charset="0"/>
                <a:cs typeface="Calibri"/>
              </a:rPr>
              <a:t>necessary</a:t>
            </a:r>
            <a:endParaRPr sz="1200" kern="1200" dirty="0">
              <a:solidFill>
                <a:prstClr val="black"/>
              </a:solidFill>
              <a:latin typeface="Cambria" panose="02040503050406030204" pitchFamily="18" charset="0"/>
              <a:ea typeface="Cambria" panose="02040503050406030204" pitchFamily="18" charset="0"/>
              <a:cs typeface="Calibri"/>
            </a:endParaRPr>
          </a:p>
          <a:p>
            <a:pPr marL="99961" indent="-93969" algn="l" rtl="0" fontAlgn="base">
              <a:spcBef>
                <a:spcPts val="281"/>
              </a:spcBef>
              <a:spcAft>
                <a:spcPct val="0"/>
              </a:spcAft>
              <a:buFont typeface="Arial MT"/>
              <a:buChar char="•"/>
              <a:tabLst>
                <a:tab pos="100276" algn="l"/>
              </a:tabLst>
            </a:pPr>
            <a:r>
              <a:rPr sz="1200" kern="1200" spc="-2" dirty="0">
                <a:solidFill>
                  <a:prstClr val="black"/>
                </a:solidFill>
                <a:latin typeface="Cambria" panose="02040503050406030204" pitchFamily="18" charset="0"/>
                <a:ea typeface="Cambria" panose="02040503050406030204" pitchFamily="18" charset="0"/>
                <a:cs typeface="Calibri"/>
              </a:rPr>
              <a:t>I </a:t>
            </a:r>
            <a:r>
              <a:rPr sz="1200" kern="1200" spc="-10" dirty="0">
                <a:solidFill>
                  <a:prstClr val="black"/>
                </a:solidFill>
                <a:latin typeface="Cambria" panose="02040503050406030204" pitchFamily="18" charset="0"/>
                <a:ea typeface="Cambria" panose="02040503050406030204" pitchFamily="18" charset="0"/>
                <a:cs typeface="Calibri"/>
              </a:rPr>
              <a:t>have</a:t>
            </a:r>
            <a:r>
              <a:rPr sz="1200" kern="1200" spc="-2" dirty="0">
                <a:solidFill>
                  <a:prstClr val="black"/>
                </a:solidFill>
                <a:latin typeface="Cambria" panose="02040503050406030204" pitchFamily="18" charset="0"/>
                <a:ea typeface="Cambria" panose="02040503050406030204" pitchFamily="18" charset="0"/>
                <a:cs typeface="Calibri"/>
              </a:rPr>
              <a:t> added</a:t>
            </a:r>
            <a:r>
              <a:rPr sz="1200" kern="1200" spc="-8" dirty="0">
                <a:solidFill>
                  <a:prstClr val="black"/>
                </a:solidFill>
                <a:latin typeface="Cambria" panose="02040503050406030204" pitchFamily="18" charset="0"/>
                <a:ea typeface="Cambria" panose="02040503050406030204" pitchFamily="18" charset="0"/>
                <a:cs typeface="Calibri"/>
              </a:rPr>
              <a:t> </a:t>
            </a:r>
            <a:r>
              <a:rPr sz="1200" kern="1200" spc="-2" dirty="0">
                <a:solidFill>
                  <a:prstClr val="black"/>
                </a:solidFill>
                <a:latin typeface="Cambria" panose="02040503050406030204" pitchFamily="18" charset="0"/>
                <a:ea typeface="Cambria" panose="02040503050406030204" pitchFamily="18" charset="0"/>
                <a:cs typeface="Calibri"/>
              </a:rPr>
              <a:t>and </a:t>
            </a:r>
            <a:r>
              <a:rPr sz="1200" kern="1200" spc="-5" dirty="0">
                <a:solidFill>
                  <a:prstClr val="black"/>
                </a:solidFill>
                <a:latin typeface="Cambria" panose="02040503050406030204" pitchFamily="18" charset="0"/>
                <a:ea typeface="Cambria" panose="02040503050406030204" pitchFamily="18" charset="0"/>
                <a:cs typeface="Calibri"/>
              </a:rPr>
              <a:t>modified</a:t>
            </a:r>
            <a:r>
              <a:rPr sz="1200" kern="1200" spc="-8" dirty="0">
                <a:solidFill>
                  <a:prstClr val="black"/>
                </a:solidFill>
                <a:latin typeface="Cambria" panose="02040503050406030204" pitchFamily="18" charset="0"/>
                <a:ea typeface="Cambria" panose="02040503050406030204" pitchFamily="18" charset="0"/>
                <a:cs typeface="Calibri"/>
              </a:rPr>
              <a:t> </a:t>
            </a:r>
            <a:r>
              <a:rPr sz="1200" kern="1200" spc="-2" dirty="0">
                <a:solidFill>
                  <a:prstClr val="black"/>
                </a:solidFill>
                <a:latin typeface="Cambria" panose="02040503050406030204" pitchFamily="18" charset="0"/>
                <a:ea typeface="Cambria" panose="02040503050406030204" pitchFamily="18" charset="0"/>
                <a:cs typeface="Calibri"/>
              </a:rPr>
              <a:t>the</a:t>
            </a:r>
            <a:r>
              <a:rPr sz="1200" kern="1200" spc="-8" dirty="0">
                <a:solidFill>
                  <a:prstClr val="black"/>
                </a:solidFill>
                <a:latin typeface="Cambria" panose="02040503050406030204" pitchFamily="18" charset="0"/>
                <a:ea typeface="Cambria" panose="02040503050406030204" pitchFamily="18" charset="0"/>
                <a:cs typeface="Calibri"/>
              </a:rPr>
              <a:t> content to</a:t>
            </a:r>
            <a:r>
              <a:rPr sz="1200" kern="1200" spc="-2" dirty="0">
                <a:solidFill>
                  <a:prstClr val="black"/>
                </a:solidFill>
                <a:latin typeface="Cambria" panose="02040503050406030204" pitchFamily="18" charset="0"/>
                <a:ea typeface="Cambria" panose="02040503050406030204" pitchFamily="18" charset="0"/>
                <a:cs typeface="Calibri"/>
              </a:rPr>
              <a:t> suit the</a:t>
            </a:r>
            <a:r>
              <a:rPr sz="1200" kern="1200" spc="-8" dirty="0">
                <a:solidFill>
                  <a:prstClr val="black"/>
                </a:solidFill>
                <a:latin typeface="Cambria" panose="02040503050406030204" pitchFamily="18" charset="0"/>
                <a:ea typeface="Cambria" panose="02040503050406030204" pitchFamily="18" charset="0"/>
                <a:cs typeface="Calibri"/>
              </a:rPr>
              <a:t> </a:t>
            </a:r>
            <a:r>
              <a:rPr sz="1200" kern="1200" spc="-5" dirty="0">
                <a:solidFill>
                  <a:prstClr val="black"/>
                </a:solidFill>
                <a:latin typeface="Cambria" panose="02040503050406030204" pitchFamily="18" charset="0"/>
                <a:ea typeface="Cambria" panose="02040503050406030204" pitchFamily="18" charset="0"/>
                <a:cs typeface="Calibri"/>
              </a:rPr>
              <a:t>requirements</a:t>
            </a:r>
            <a:r>
              <a:rPr sz="1200" kern="1200" spc="-12" dirty="0">
                <a:solidFill>
                  <a:prstClr val="black"/>
                </a:solidFill>
                <a:latin typeface="Cambria" panose="02040503050406030204" pitchFamily="18" charset="0"/>
                <a:ea typeface="Cambria" panose="02040503050406030204" pitchFamily="18" charset="0"/>
                <a:cs typeface="Calibri"/>
              </a:rPr>
              <a:t> </a:t>
            </a:r>
            <a:r>
              <a:rPr sz="1200" kern="1200" spc="-2" dirty="0">
                <a:solidFill>
                  <a:prstClr val="black"/>
                </a:solidFill>
                <a:latin typeface="Cambria" panose="02040503050406030204" pitchFamily="18" charset="0"/>
                <a:ea typeface="Cambria" panose="02040503050406030204" pitchFamily="18" charset="0"/>
                <a:cs typeface="Calibri"/>
              </a:rPr>
              <a:t>of the</a:t>
            </a:r>
            <a:r>
              <a:rPr sz="1200" kern="1200" spc="-8" dirty="0">
                <a:solidFill>
                  <a:prstClr val="black"/>
                </a:solidFill>
                <a:latin typeface="Cambria" panose="02040503050406030204" pitchFamily="18" charset="0"/>
                <a:ea typeface="Cambria" panose="02040503050406030204" pitchFamily="18" charset="0"/>
                <a:cs typeface="Calibri"/>
              </a:rPr>
              <a:t> course</a:t>
            </a:r>
            <a:endParaRPr sz="1200" kern="1200" dirty="0">
              <a:solidFill>
                <a:prstClr val="black"/>
              </a:solidFill>
              <a:latin typeface="Cambria" panose="02040503050406030204" pitchFamily="18" charset="0"/>
              <a:ea typeface="Cambria" panose="02040503050406030204" pitchFamily="18" charset="0"/>
              <a:cs typeface="Calibri"/>
            </a:endParaRPr>
          </a:p>
        </p:txBody>
      </p:sp>
      <p:sp>
        <p:nvSpPr>
          <p:cNvPr id="4" name="object 4"/>
          <p:cNvSpPr txBox="1"/>
          <p:nvPr/>
        </p:nvSpPr>
        <p:spPr>
          <a:xfrm>
            <a:off x="4467389" y="2171701"/>
            <a:ext cx="4274196" cy="233216"/>
          </a:xfrm>
          <a:prstGeom prst="rect">
            <a:avLst/>
          </a:prstGeom>
        </p:spPr>
        <p:txBody>
          <a:bodyPr vert="horz" wrap="square" lIns="0" tIns="7568" rIns="0" bIns="0" rtlCol="0">
            <a:spAutoFit/>
          </a:bodyPr>
          <a:lstStyle/>
          <a:p>
            <a:pPr marL="6306" algn="l" rtl="0" fontAlgn="base">
              <a:spcBef>
                <a:spcPts val="59"/>
              </a:spcBef>
              <a:spcAft>
                <a:spcPct val="0"/>
              </a:spcAft>
            </a:pPr>
            <a:r>
              <a:rPr sz="1466" kern="1200" spc="-8" dirty="0">
                <a:solidFill>
                  <a:srgbClr val="1C1572"/>
                </a:solidFill>
                <a:latin typeface="Cambria" panose="02040503050406030204" pitchFamily="18" charset="0"/>
                <a:ea typeface="Cambria" panose="02040503050406030204" pitchFamily="18" charset="0"/>
                <a:cs typeface="Calibri Light"/>
              </a:rPr>
              <a:t>Disclaimer</a:t>
            </a:r>
            <a:r>
              <a:rPr sz="1466" kern="1200" spc="-35" dirty="0">
                <a:solidFill>
                  <a:srgbClr val="1C1572"/>
                </a:solidFill>
                <a:latin typeface="Cambria" panose="02040503050406030204" pitchFamily="18" charset="0"/>
                <a:ea typeface="Cambria" panose="02040503050406030204" pitchFamily="18" charset="0"/>
                <a:cs typeface="Calibri Light"/>
              </a:rPr>
              <a:t> </a:t>
            </a:r>
            <a:r>
              <a:rPr sz="1466" kern="1200" spc="-5" dirty="0">
                <a:solidFill>
                  <a:srgbClr val="1C1572"/>
                </a:solidFill>
                <a:latin typeface="Cambria" panose="02040503050406030204" pitchFamily="18" charset="0"/>
                <a:ea typeface="Cambria" panose="02040503050406030204" pitchFamily="18" charset="0"/>
                <a:cs typeface="Calibri Light"/>
              </a:rPr>
              <a:t>and</a:t>
            </a:r>
            <a:r>
              <a:rPr sz="1466" kern="1200" spc="-35" dirty="0">
                <a:solidFill>
                  <a:srgbClr val="1C1572"/>
                </a:solidFill>
                <a:latin typeface="Cambria" panose="02040503050406030204" pitchFamily="18" charset="0"/>
                <a:ea typeface="Cambria" panose="02040503050406030204" pitchFamily="18" charset="0"/>
                <a:cs typeface="Calibri Light"/>
              </a:rPr>
              <a:t> </a:t>
            </a:r>
            <a:r>
              <a:rPr sz="1466" kern="1200" spc="-12" dirty="0">
                <a:solidFill>
                  <a:srgbClr val="1C1572"/>
                </a:solidFill>
                <a:latin typeface="Cambria" panose="02040503050406030204" pitchFamily="18" charset="0"/>
                <a:ea typeface="Cambria" panose="02040503050406030204" pitchFamily="18" charset="0"/>
                <a:cs typeface="Calibri Light"/>
              </a:rPr>
              <a:t>Acknowledgement</a:t>
            </a:r>
            <a:endParaRPr sz="1466" kern="1200" dirty="0">
              <a:solidFill>
                <a:prstClr val="black"/>
              </a:solidFill>
              <a:latin typeface="Cambria" panose="02040503050406030204" pitchFamily="18" charset="0"/>
              <a:ea typeface="Cambria" panose="02040503050406030204" pitchFamily="18" charset="0"/>
              <a:cs typeface="Calibri Light"/>
            </a:endParaRPr>
          </a:p>
        </p:txBody>
      </p:sp>
      <p:pic>
        <p:nvPicPr>
          <p:cNvPr id="5" name="object 5"/>
          <p:cNvPicPr/>
          <p:nvPr/>
        </p:nvPicPr>
        <p:blipFill>
          <a:blip r:embed="rId2" cstate="print"/>
          <a:stretch>
            <a:fillRect/>
          </a:stretch>
        </p:blipFill>
        <p:spPr>
          <a:xfrm>
            <a:off x="5280598" y="2823275"/>
            <a:ext cx="815403" cy="891476"/>
          </a:xfrm>
          <a:prstGeom prst="rect">
            <a:avLst/>
          </a:prstGeom>
        </p:spPr>
      </p:pic>
    </p:spTree>
    <p:extLst>
      <p:ext uri="{BB962C8B-B14F-4D97-AF65-F5344CB8AC3E}">
        <p14:creationId xmlns:p14="http://schemas.microsoft.com/office/powerpoint/2010/main" val="3147285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0"/>
          </p:nvPr>
        </p:nvSpPr>
        <p:spPr>
          <a:xfrm>
            <a:off x="1752600" y="5924973"/>
            <a:ext cx="8610600" cy="508587"/>
          </a:xfrm>
        </p:spPr>
        <p:txBody>
          <a:bodyPr/>
          <a:lstStyle/>
          <a:p>
            <a:r>
              <a:rPr lang="en-US" dirty="0"/>
              <a:t>The result of an image captioning task from 2015</a:t>
            </a:r>
            <a:endParaRPr lang="en-US" dirty="0">
              <a:latin typeface="Calibri"/>
              <a:cs typeface="Calibri"/>
            </a:endParaRPr>
          </a:p>
          <a:p>
            <a:endParaRPr lang="en-IN" dirty="0"/>
          </a:p>
        </p:txBody>
      </p:sp>
      <p:sp>
        <p:nvSpPr>
          <p:cNvPr id="2" name="object 2"/>
          <p:cNvSpPr txBox="1">
            <a:spLocks noGrp="1"/>
          </p:cNvSpPr>
          <p:nvPr>
            <p:ph type="title"/>
          </p:nvPr>
        </p:nvSpPr>
        <p:spPr>
          <a:xfrm>
            <a:off x="1752601" y="276040"/>
            <a:ext cx="8160907" cy="667121"/>
          </a:xfrm>
          <a:prstGeom prst="rect">
            <a:avLst/>
          </a:prstGeom>
        </p:spPr>
        <p:txBody>
          <a:bodyPr vert="horz" wrap="square" lIns="0" tIns="15128" rIns="0" bIns="0" rtlCol="0">
            <a:spAutoFit/>
          </a:bodyPr>
          <a:lstStyle/>
          <a:p>
            <a:pPr marL="11206">
              <a:spcBef>
                <a:spcPts val="119"/>
              </a:spcBef>
              <a:tabLst>
                <a:tab pos="4536383" algn="l"/>
              </a:tabLst>
            </a:pPr>
            <a:r>
              <a:rPr sz="4236" dirty="0">
                <a:solidFill>
                  <a:schemeClr val="tx1"/>
                </a:solidFill>
              </a:rPr>
              <a:t>S</a:t>
            </a:r>
            <a:r>
              <a:rPr sz="4236" spc="26" dirty="0">
                <a:solidFill>
                  <a:schemeClr val="tx1"/>
                </a:solidFill>
              </a:rPr>
              <a:t>u</a:t>
            </a:r>
            <a:r>
              <a:rPr sz="4236" spc="18" dirty="0">
                <a:solidFill>
                  <a:schemeClr val="tx1"/>
                </a:solidFill>
              </a:rPr>
              <a:t>cc</a:t>
            </a:r>
            <a:r>
              <a:rPr sz="4236" spc="-4" dirty="0">
                <a:solidFill>
                  <a:schemeClr val="tx1"/>
                </a:solidFill>
              </a:rPr>
              <a:t>e</a:t>
            </a:r>
            <a:r>
              <a:rPr sz="4236" spc="13" dirty="0">
                <a:solidFill>
                  <a:schemeClr val="tx1"/>
                </a:solidFill>
              </a:rPr>
              <a:t>s</a:t>
            </a:r>
            <a:r>
              <a:rPr sz="4236" spc="9" dirty="0">
                <a:solidFill>
                  <a:schemeClr val="tx1"/>
                </a:solidFill>
              </a:rPr>
              <a:t>s</a:t>
            </a:r>
            <a:r>
              <a:rPr sz="4236" spc="-18" dirty="0">
                <a:solidFill>
                  <a:schemeClr val="tx1"/>
                </a:solidFill>
              </a:rPr>
              <a:t> </a:t>
            </a:r>
            <a:r>
              <a:rPr sz="4236" spc="40" dirty="0">
                <a:solidFill>
                  <a:schemeClr val="tx1"/>
                </a:solidFill>
              </a:rPr>
              <a:t>w</a:t>
            </a:r>
            <a:r>
              <a:rPr sz="4236" spc="-22" dirty="0">
                <a:solidFill>
                  <a:schemeClr val="tx1"/>
                </a:solidFill>
              </a:rPr>
              <a:t>i</a:t>
            </a:r>
            <a:r>
              <a:rPr sz="4236" spc="22" dirty="0">
                <a:solidFill>
                  <a:schemeClr val="tx1"/>
                </a:solidFill>
              </a:rPr>
              <a:t>t</a:t>
            </a:r>
            <a:r>
              <a:rPr sz="4236" spc="13" dirty="0">
                <a:solidFill>
                  <a:schemeClr val="tx1"/>
                </a:solidFill>
              </a:rPr>
              <a:t>h</a:t>
            </a:r>
            <a:r>
              <a:rPr sz="4236" spc="-4" dirty="0">
                <a:solidFill>
                  <a:schemeClr val="tx1"/>
                </a:solidFill>
              </a:rPr>
              <a:t> </a:t>
            </a:r>
            <a:r>
              <a:rPr sz="4236" spc="26" dirty="0">
                <a:solidFill>
                  <a:schemeClr val="tx1"/>
                </a:solidFill>
              </a:rPr>
              <a:t>n</a:t>
            </a:r>
            <a:r>
              <a:rPr sz="4236" spc="-4" dirty="0">
                <a:solidFill>
                  <a:schemeClr val="tx1"/>
                </a:solidFill>
              </a:rPr>
              <a:t>e</a:t>
            </a:r>
            <a:r>
              <a:rPr sz="4236" spc="26" dirty="0">
                <a:solidFill>
                  <a:schemeClr val="tx1"/>
                </a:solidFill>
              </a:rPr>
              <a:t>u</a:t>
            </a:r>
            <a:r>
              <a:rPr sz="4236" spc="-101" dirty="0">
                <a:solidFill>
                  <a:schemeClr val="tx1"/>
                </a:solidFill>
              </a:rPr>
              <a:t>r</a:t>
            </a:r>
            <a:r>
              <a:rPr sz="4236" spc="40" dirty="0">
                <a:solidFill>
                  <a:schemeClr val="tx1"/>
                </a:solidFill>
              </a:rPr>
              <a:t>a</a:t>
            </a:r>
            <a:r>
              <a:rPr sz="4236" spc="4" dirty="0">
                <a:solidFill>
                  <a:schemeClr val="tx1"/>
                </a:solidFill>
              </a:rPr>
              <a:t>l</a:t>
            </a:r>
            <a:r>
              <a:rPr sz="4236" dirty="0">
                <a:solidFill>
                  <a:schemeClr val="tx1"/>
                </a:solidFill>
              </a:rPr>
              <a:t>	</a:t>
            </a:r>
            <a:r>
              <a:rPr sz="4236" spc="26" dirty="0">
                <a:solidFill>
                  <a:schemeClr val="tx1"/>
                </a:solidFill>
              </a:rPr>
              <a:t>n</a:t>
            </a:r>
            <a:r>
              <a:rPr sz="4236" spc="-44" dirty="0">
                <a:solidFill>
                  <a:schemeClr val="tx1"/>
                </a:solidFill>
              </a:rPr>
              <a:t>e</a:t>
            </a:r>
            <a:r>
              <a:rPr sz="4236" spc="22" dirty="0">
                <a:solidFill>
                  <a:schemeClr val="tx1"/>
                </a:solidFill>
              </a:rPr>
              <a:t>t</a:t>
            </a:r>
            <a:r>
              <a:rPr sz="4236" dirty="0">
                <a:solidFill>
                  <a:schemeClr val="tx1"/>
                </a:solidFill>
              </a:rPr>
              <a:t>w</a:t>
            </a:r>
            <a:r>
              <a:rPr sz="4236" spc="22" dirty="0">
                <a:solidFill>
                  <a:schemeClr val="tx1"/>
                </a:solidFill>
              </a:rPr>
              <a:t>o</a:t>
            </a:r>
            <a:r>
              <a:rPr sz="4236" spc="-18" dirty="0">
                <a:solidFill>
                  <a:schemeClr val="tx1"/>
                </a:solidFill>
              </a:rPr>
              <a:t>r</a:t>
            </a:r>
            <a:r>
              <a:rPr sz="4236" spc="-31" dirty="0">
                <a:solidFill>
                  <a:schemeClr val="tx1"/>
                </a:solidFill>
              </a:rPr>
              <a:t>k</a:t>
            </a:r>
            <a:r>
              <a:rPr sz="4236" spc="9" dirty="0">
                <a:solidFill>
                  <a:schemeClr val="tx1"/>
                </a:solidFill>
              </a:rPr>
              <a:t>s</a:t>
            </a:r>
            <a:endParaRPr sz="4236" dirty="0">
              <a:solidFill>
                <a:schemeClr val="tx1"/>
              </a:solidFill>
            </a:endParaRPr>
          </a:p>
        </p:txBody>
      </p:sp>
      <p:sp>
        <p:nvSpPr>
          <p:cNvPr id="5" name="object 5"/>
          <p:cNvSpPr txBox="1"/>
          <p:nvPr/>
        </p:nvSpPr>
        <p:spPr>
          <a:xfrm>
            <a:off x="9837863" y="6338508"/>
            <a:ext cx="173131" cy="190102"/>
          </a:xfrm>
          <a:prstGeom prst="rect">
            <a:avLst/>
          </a:prstGeom>
        </p:spPr>
        <p:txBody>
          <a:bodyPr vert="horz" wrap="square" lIns="0" tIns="13447" rIns="0" bIns="0" rtlCol="0">
            <a:spAutoFit/>
          </a:bodyPr>
          <a:lstStyle/>
          <a:p>
            <a:pPr marL="11206">
              <a:spcBef>
                <a:spcPts val="106"/>
              </a:spcBef>
            </a:pPr>
            <a:r>
              <a:rPr sz="1147" spc="9" dirty="0">
                <a:solidFill>
                  <a:srgbClr val="898989"/>
                </a:solidFill>
                <a:latin typeface="Calibri"/>
                <a:cs typeface="Calibri"/>
              </a:rPr>
              <a:t>24</a:t>
            </a:r>
            <a:endParaRPr sz="1147">
              <a:latin typeface="Calibri"/>
              <a:cs typeface="Calibri"/>
            </a:endParaRPr>
          </a:p>
        </p:txBody>
      </p:sp>
      <p:pic>
        <p:nvPicPr>
          <p:cNvPr id="6" name="Picture 5"/>
          <p:cNvPicPr>
            <a:picLocks noChangeAspect="1"/>
          </p:cNvPicPr>
          <p:nvPr/>
        </p:nvPicPr>
        <p:blipFill>
          <a:blip r:embed="rId2"/>
          <a:stretch>
            <a:fillRect/>
          </a:stretch>
        </p:blipFill>
        <p:spPr>
          <a:xfrm>
            <a:off x="1943319" y="1455548"/>
            <a:ext cx="8067675" cy="4238625"/>
          </a:xfrm>
          <a:prstGeom prst="rect">
            <a:avLst/>
          </a:prstGeom>
        </p:spPr>
      </p:pic>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2629560" y="3518640"/>
              <a:ext cx="5964840" cy="2622960"/>
            </p14:xfrm>
          </p:contentPart>
        </mc:Choice>
        <mc:Fallback>
          <p:pic>
            <p:nvPicPr>
              <p:cNvPr id="3" name="Ink 2"/>
              <p:cNvPicPr/>
              <p:nvPr/>
            </p:nvPicPr>
            <p:blipFill>
              <a:blip r:embed="rId4"/>
              <a:stretch>
                <a:fillRect/>
              </a:stretch>
            </p:blipFill>
            <p:spPr>
              <a:xfrm>
                <a:off x="2620200" y="3509280"/>
                <a:ext cx="5983560" cy="2641680"/>
              </a:xfrm>
              <a:prstGeom prst="rect">
                <a:avLst/>
              </a:prstGeom>
            </p:spPr>
          </p:pic>
        </mc:Fallback>
      </mc:AlternateContent>
    </p:spTree>
    <p:extLst>
      <p:ext uri="{BB962C8B-B14F-4D97-AF65-F5344CB8AC3E}">
        <p14:creationId xmlns:p14="http://schemas.microsoft.com/office/powerpoint/2010/main" val="672324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1" y="326377"/>
            <a:ext cx="8160907" cy="566444"/>
          </a:xfrm>
          <a:prstGeom prst="rect">
            <a:avLst/>
          </a:prstGeom>
        </p:spPr>
        <p:txBody>
          <a:bodyPr vert="horz" wrap="square" lIns="0" tIns="12326" rIns="0" bIns="0" rtlCol="0">
            <a:spAutoFit/>
          </a:bodyPr>
          <a:lstStyle/>
          <a:p>
            <a:pPr marL="11206">
              <a:spcBef>
                <a:spcPts val="97"/>
              </a:spcBef>
            </a:pPr>
            <a:r>
              <a:rPr spc="-9" dirty="0">
                <a:solidFill>
                  <a:schemeClr val="tx1"/>
                </a:solidFill>
              </a:rPr>
              <a:t>Breakthroughs</a:t>
            </a:r>
            <a:r>
              <a:rPr spc="-22" dirty="0">
                <a:solidFill>
                  <a:schemeClr val="tx1"/>
                </a:solidFill>
              </a:rPr>
              <a:t> </a:t>
            </a:r>
            <a:r>
              <a:rPr spc="4" dirty="0">
                <a:solidFill>
                  <a:schemeClr val="tx1"/>
                </a:solidFill>
              </a:rPr>
              <a:t>with</a:t>
            </a:r>
            <a:r>
              <a:rPr spc="-13" dirty="0">
                <a:solidFill>
                  <a:schemeClr val="tx1"/>
                </a:solidFill>
              </a:rPr>
              <a:t> </a:t>
            </a:r>
            <a:r>
              <a:rPr spc="-9" dirty="0">
                <a:solidFill>
                  <a:schemeClr val="tx1"/>
                </a:solidFill>
              </a:rPr>
              <a:t>neural</a:t>
            </a:r>
            <a:r>
              <a:rPr spc="-4" dirty="0">
                <a:solidFill>
                  <a:schemeClr val="tx1"/>
                </a:solidFill>
              </a:rPr>
              <a:t> </a:t>
            </a:r>
            <a:r>
              <a:rPr lang="en-US" spc="-4" dirty="0">
                <a:solidFill>
                  <a:schemeClr val="tx1"/>
                </a:solidFill>
              </a:rPr>
              <a:t>n</a:t>
            </a:r>
            <a:r>
              <a:rPr spc="-9" dirty="0">
                <a:solidFill>
                  <a:schemeClr val="tx1"/>
                </a:solidFill>
              </a:rPr>
              <a:t>etworks</a:t>
            </a:r>
            <a:endParaRPr dirty="0">
              <a:solidFill>
                <a:schemeClr val="tx1"/>
              </a:solidFill>
            </a:endParaRPr>
          </a:p>
        </p:txBody>
      </p:sp>
      <p:sp>
        <p:nvSpPr>
          <p:cNvPr id="7" name="object 7"/>
          <p:cNvSpPr txBox="1">
            <a:spLocks noGrp="1"/>
          </p:cNvSpPr>
          <p:nvPr>
            <p:ph type="sldNum" sz="quarter" idx="4294967295"/>
          </p:nvPr>
        </p:nvSpPr>
        <p:spPr>
          <a:xfrm>
            <a:off x="8812214" y="5627689"/>
            <a:ext cx="1855787" cy="167995"/>
          </a:xfrm>
          <a:prstGeom prst="rect">
            <a:avLst/>
          </a:prstGeom>
        </p:spPr>
        <p:txBody>
          <a:bodyPr vert="horz" wrap="square" lIns="0" tIns="0" rIns="0" bIns="0" rtlCol="0">
            <a:spAutoFit/>
          </a:bodyPr>
          <a:lstStyle/>
          <a:p>
            <a:pPr marL="11206">
              <a:lnSpc>
                <a:spcPts val="1191"/>
              </a:lnSpc>
            </a:pPr>
            <a:r>
              <a:rPr spc="9" dirty="0"/>
              <a:t>25</a:t>
            </a:r>
          </a:p>
        </p:txBody>
      </p:sp>
      <p:sp>
        <p:nvSpPr>
          <p:cNvPr id="3" name="object 3"/>
          <p:cNvSpPr txBox="1"/>
          <p:nvPr/>
        </p:nvSpPr>
        <p:spPr>
          <a:xfrm>
            <a:off x="2209800" y="1247412"/>
            <a:ext cx="3048000" cy="830997"/>
          </a:xfrm>
          <a:prstGeom prst="rect">
            <a:avLst/>
          </a:prstGeom>
        </p:spPr>
        <p:txBody>
          <a:bodyPr wrap="square">
            <a:spAutoFit/>
          </a:bodyPr>
          <a:lstStyle>
            <a:defPPr>
              <a:defRPr kern="0"/>
            </a:defPPr>
            <a:lvl1pPr algn="l">
              <a:defRPr sz="2400" b="0" i="0" u="none" strike="noStrike" baseline="0">
                <a:latin typeface="Cambria" panose="02040503050406030204" pitchFamily="18" charset="0"/>
                <a:ea typeface="Cambria" panose="02040503050406030204" pitchFamily="18" charset="0"/>
              </a:defRPr>
            </a:lvl1pPr>
          </a:lstStyle>
          <a:p>
            <a:r>
              <a:rPr sz="2400" dirty="0"/>
              <a:t>Stable</a:t>
            </a:r>
            <a:r>
              <a:rPr lang="en-US" sz="2400" dirty="0"/>
              <a:t> </a:t>
            </a:r>
            <a:r>
              <a:rPr lang="en-IN" sz="2400" spc="9" dirty="0">
                <a:latin typeface="Calibri"/>
                <a:cs typeface="Calibri"/>
              </a:rPr>
              <a:t>D</a:t>
            </a:r>
            <a:r>
              <a:rPr lang="en-IN" sz="2400" spc="13" dirty="0">
                <a:latin typeface="Calibri"/>
                <a:cs typeface="Calibri"/>
              </a:rPr>
              <a:t>i</a:t>
            </a:r>
            <a:r>
              <a:rPr lang="en-IN" sz="2400" spc="-13" dirty="0">
                <a:latin typeface="Calibri"/>
                <a:cs typeface="Calibri"/>
              </a:rPr>
              <a:t>ff</a:t>
            </a:r>
            <a:r>
              <a:rPr lang="en-IN" sz="2400" spc="18" dirty="0">
                <a:latin typeface="Calibri"/>
                <a:cs typeface="Calibri"/>
              </a:rPr>
              <a:t>u</a:t>
            </a:r>
            <a:r>
              <a:rPr lang="en-IN" sz="2400" spc="9" dirty="0">
                <a:latin typeface="Calibri"/>
                <a:cs typeface="Calibri"/>
              </a:rPr>
              <a:t>s</a:t>
            </a:r>
            <a:r>
              <a:rPr lang="en-IN" sz="2400" spc="13" dirty="0">
                <a:latin typeface="Calibri"/>
                <a:cs typeface="Calibri"/>
              </a:rPr>
              <a:t>i</a:t>
            </a:r>
            <a:r>
              <a:rPr lang="en-IN" sz="2400" spc="-13" dirty="0">
                <a:latin typeface="Calibri"/>
                <a:cs typeface="Calibri"/>
              </a:rPr>
              <a:t>o</a:t>
            </a:r>
            <a:r>
              <a:rPr lang="en-IN" sz="2400" spc="9" dirty="0">
                <a:latin typeface="Calibri"/>
                <a:cs typeface="Calibri"/>
              </a:rPr>
              <a:t>n</a:t>
            </a:r>
            <a:endParaRPr lang="en-IN" sz="2400" dirty="0">
              <a:latin typeface="Calibri"/>
              <a:cs typeface="Calibri"/>
            </a:endParaRPr>
          </a:p>
          <a:p>
            <a:endParaRPr sz="2400" dirty="0"/>
          </a:p>
        </p:txBody>
      </p:sp>
      <p:sp>
        <p:nvSpPr>
          <p:cNvPr id="5" name="object 5"/>
          <p:cNvSpPr txBox="1"/>
          <p:nvPr/>
        </p:nvSpPr>
        <p:spPr>
          <a:xfrm>
            <a:off x="7924032" y="1262022"/>
            <a:ext cx="1423147" cy="461665"/>
          </a:xfrm>
          <a:prstGeom prst="rect">
            <a:avLst/>
          </a:prstGeom>
        </p:spPr>
        <p:txBody>
          <a:bodyPr wrap="square">
            <a:spAutoFit/>
          </a:bodyPr>
          <a:lstStyle>
            <a:defPPr>
              <a:defRPr kern="0"/>
            </a:defPPr>
            <a:lvl1pPr algn="l">
              <a:defRPr sz="2400" b="0" i="0" u="none" strike="noStrike" baseline="0">
                <a:latin typeface="Cambria" panose="02040503050406030204" pitchFamily="18" charset="0"/>
                <a:ea typeface="Cambria" panose="02040503050406030204" pitchFamily="18" charset="0"/>
              </a:defRPr>
            </a:lvl1pPr>
          </a:lstStyle>
          <a:p>
            <a:r>
              <a:rPr sz="2400" dirty="0"/>
              <a:t>ChatGPT</a:t>
            </a:r>
          </a:p>
        </p:txBody>
      </p:sp>
      <p:pic>
        <p:nvPicPr>
          <p:cNvPr id="6" name="object 6"/>
          <p:cNvPicPr/>
          <p:nvPr/>
        </p:nvPicPr>
        <p:blipFill>
          <a:blip r:embed="rId3" cstate="print"/>
          <a:stretch>
            <a:fillRect/>
          </a:stretch>
        </p:blipFill>
        <p:spPr>
          <a:xfrm>
            <a:off x="1721671" y="1799217"/>
            <a:ext cx="8750000" cy="4416013"/>
          </a:xfrm>
          <a:prstGeom prst="rect">
            <a:avLst/>
          </a:prstGeom>
        </p:spPr>
      </p:pic>
      <p:sp>
        <p:nvSpPr>
          <p:cNvPr id="9" name="Rectangle 8"/>
          <p:cNvSpPr/>
          <p:nvPr/>
        </p:nvSpPr>
        <p:spPr>
          <a:xfrm>
            <a:off x="1551297" y="6550384"/>
            <a:ext cx="3264035" cy="246221"/>
          </a:xfrm>
          <a:prstGeom prst="rect">
            <a:avLst/>
          </a:prstGeom>
        </p:spPr>
        <p:txBody>
          <a:bodyPr wrap="square">
            <a:spAutoFit/>
          </a:bodyPr>
          <a:lstStyle/>
          <a:p>
            <a:r>
              <a:rPr lang="en-US" sz="1000" i="0" dirty="0">
                <a:solidFill>
                  <a:schemeClr val="tx1"/>
                </a:solidFill>
                <a:effectLst/>
                <a:latin typeface="Cambria" panose="02040503050406030204" pitchFamily="18" charset="0"/>
                <a:ea typeface="Cambria" panose="02040503050406030204" pitchFamily="18" charset="0"/>
              </a:rPr>
              <a:t>Slide credit: 11-785 Introduction to Deep Learning, CMU</a:t>
            </a:r>
            <a:endParaRPr lang="en-IN" sz="1000" dirty="0">
              <a:solidFill>
                <a:schemeClr val="tx1"/>
              </a:solidFill>
              <a:latin typeface="Cambria" panose="02040503050406030204" pitchFamily="18" charset="0"/>
              <a:ea typeface="Cambria" panose="02040503050406030204" pitchFamily="18" charset="0"/>
            </a:endParaRPr>
          </a:p>
        </p:txBody>
      </p:sp>
      <mc:AlternateContent xmlns:mc="http://schemas.openxmlformats.org/markup-compatibility/2006">
        <mc:Choice xmlns:p14="http://schemas.microsoft.com/office/powerpoint/2010/main" Requires="p14">
          <p:contentPart p14:bwMode="auto" r:id="rId4">
            <p14:nvContentPartPr>
              <p14:cNvPr id="4" name="Ink 3"/>
              <p14:cNvContentPartPr/>
              <p14:nvPr/>
            </p14:nvContentPartPr>
            <p14:xfrm>
              <a:off x="1756560" y="949680"/>
              <a:ext cx="6022080" cy="5267880"/>
            </p14:xfrm>
          </p:contentPart>
        </mc:Choice>
        <mc:Fallback>
          <p:pic>
            <p:nvPicPr>
              <p:cNvPr id="4" name="Ink 3"/>
              <p:cNvPicPr/>
              <p:nvPr/>
            </p:nvPicPr>
            <p:blipFill>
              <a:blip r:embed="rId5"/>
              <a:stretch>
                <a:fillRect/>
              </a:stretch>
            </p:blipFill>
            <p:spPr>
              <a:xfrm>
                <a:off x="1747200" y="940320"/>
                <a:ext cx="6040800" cy="5286600"/>
              </a:xfrm>
              <a:prstGeom prst="rect">
                <a:avLst/>
              </a:prstGeom>
            </p:spPr>
          </p:pic>
        </mc:Fallback>
      </mc:AlternateContent>
    </p:spTree>
    <p:extLst>
      <p:ext uri="{BB962C8B-B14F-4D97-AF65-F5344CB8AC3E}">
        <p14:creationId xmlns:p14="http://schemas.microsoft.com/office/powerpoint/2010/main" val="2570134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9"/>
          <p:cNvSpPr txBox="1">
            <a:spLocks noGrp="1"/>
          </p:cNvSpPr>
          <p:nvPr>
            <p:ph type="title"/>
          </p:nvPr>
        </p:nvSpPr>
        <p:spPr>
          <a:xfrm>
            <a:off x="1828800" y="304800"/>
            <a:ext cx="8520600" cy="572700"/>
          </a:xfrm>
          <a:prstGeom prst="rect">
            <a:avLst/>
          </a:prstGeom>
        </p:spPr>
        <p:txBody>
          <a:bodyPr spcFirstLastPara="1" vert="horz" wrap="square" lIns="91425" tIns="91425" rIns="91425" bIns="91425" rtlCol="0" anchor="t" anchorCtr="0">
            <a:normAutofit fontScale="90000"/>
          </a:bodyPr>
          <a:lstStyle/>
          <a:p>
            <a:pPr algn="l"/>
            <a:r>
              <a:rPr lang="en" dirty="0">
                <a:solidFill>
                  <a:schemeClr val="dk1"/>
                </a:solidFill>
              </a:rPr>
              <a:t>Applications of Deep Learning</a:t>
            </a:r>
            <a:endParaRPr dirty="0">
              <a:solidFill>
                <a:schemeClr val="dk1"/>
              </a:solidFill>
            </a:endParaRPr>
          </a:p>
        </p:txBody>
      </p:sp>
      <p:pic>
        <p:nvPicPr>
          <p:cNvPr id="235" name="Google Shape;235;p39"/>
          <p:cNvPicPr preferRelativeResize="0"/>
          <p:nvPr/>
        </p:nvPicPr>
        <p:blipFill>
          <a:blip r:embed="rId3">
            <a:alphaModFix/>
          </a:blip>
          <a:stretch>
            <a:fillRect/>
          </a:stretch>
        </p:blipFill>
        <p:spPr>
          <a:xfrm>
            <a:off x="1676402" y="2029600"/>
            <a:ext cx="8582025" cy="3181350"/>
          </a:xfrm>
          <a:prstGeom prst="rect">
            <a:avLst/>
          </a:prstGeom>
          <a:noFill/>
          <a:ln>
            <a:noFill/>
          </a:ln>
        </p:spPr>
      </p:pic>
      <p:sp>
        <p:nvSpPr>
          <p:cNvPr id="236" name="Google Shape;236;p39"/>
          <p:cNvSpPr txBox="1">
            <a:spLocks noGrp="1"/>
          </p:cNvSpPr>
          <p:nvPr>
            <p:ph type="sldNum" idx="12"/>
          </p:nvPr>
        </p:nvSpPr>
        <p:spPr>
          <a:xfrm>
            <a:off x="9996458" y="5520467"/>
            <a:ext cx="548700" cy="393600"/>
          </a:xfrm>
          <a:prstGeom prst="rect">
            <a:avLst/>
          </a:prstGeom>
        </p:spPr>
        <p:txBody>
          <a:bodyPr spcFirstLastPara="1" wrap="square" lIns="91425" tIns="91425" rIns="91425" bIns="91425" anchor="ctr" anchorCtr="0">
            <a:normAutofit fontScale="92500" lnSpcReduction="20000"/>
          </a:bodyPr>
          <a:lstStyle/>
          <a:p>
            <a:pPr algn="r" rtl="0"/>
            <a:fld id="{00000000-1234-1234-1234-123412341234}" type="slidenum">
              <a:rPr lang="en"/>
              <a:pPr algn="r" rtl="0"/>
              <a:t>22</a:t>
            </a:fld>
            <a:endParaRPr/>
          </a:p>
        </p:txBody>
      </p:sp>
    </p:spTree>
    <p:extLst>
      <p:ext uri="{BB962C8B-B14F-4D97-AF65-F5344CB8AC3E}">
        <p14:creationId xmlns:p14="http://schemas.microsoft.com/office/powerpoint/2010/main" val="658461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xfrm>
            <a:off x="1835700" y="304800"/>
            <a:ext cx="8520600" cy="572700"/>
          </a:xfrm>
          <a:prstGeom prst="rect">
            <a:avLst/>
          </a:prstGeom>
        </p:spPr>
        <p:txBody>
          <a:bodyPr spcFirstLastPara="1" vert="horz" wrap="square" lIns="91425" tIns="91425" rIns="91425" bIns="91425" rtlCol="0" anchor="t" anchorCtr="0">
            <a:normAutofit fontScale="90000"/>
          </a:bodyPr>
          <a:lstStyle/>
          <a:p>
            <a:pPr algn="l" rtl="0"/>
            <a:r>
              <a:rPr lang="en" dirty="0"/>
              <a:t>Many more applications….</a:t>
            </a:r>
            <a:endParaRPr dirty="0"/>
          </a:p>
        </p:txBody>
      </p:sp>
      <p:sp>
        <p:nvSpPr>
          <p:cNvPr id="242" name="Google Shape;242;p40"/>
          <p:cNvSpPr txBox="1">
            <a:spLocks noGrp="1"/>
          </p:cNvSpPr>
          <p:nvPr>
            <p:ph type="body" idx="1"/>
          </p:nvPr>
        </p:nvSpPr>
        <p:spPr>
          <a:xfrm>
            <a:off x="1835700" y="1447801"/>
            <a:ext cx="8520600" cy="2954625"/>
          </a:xfrm>
          <a:prstGeom prst="rect">
            <a:avLst/>
          </a:prstGeom>
        </p:spPr>
        <p:txBody>
          <a:bodyPr wrap="square">
            <a:spAutoFit/>
          </a:bodyPr>
          <a:lstStyle/>
          <a:p>
            <a:pPr marL="342900" indent="-342900" algn="l">
              <a:buFont typeface="Arial" panose="020B0604020202020204" pitchFamily="34" charset="0"/>
              <a:buChar char="•"/>
            </a:pPr>
            <a:r>
              <a:rPr lang="en" dirty="0"/>
              <a:t>a program that predicts tomorrowʼs weather given geographic information, satellite images, and a trailing window of past weather.</a:t>
            </a:r>
            <a:endParaRPr dirty="0"/>
          </a:p>
          <a:p>
            <a:pPr marL="342900" indent="-342900" algn="l">
              <a:buFont typeface="Arial" panose="020B0604020202020204" pitchFamily="34" charset="0"/>
              <a:buChar char="•"/>
            </a:pPr>
            <a:r>
              <a:rPr lang="en" dirty="0"/>
              <a:t>a program that takes in a question, expressed in free-form text, and answers it correctly.</a:t>
            </a:r>
            <a:endParaRPr dirty="0"/>
          </a:p>
          <a:p>
            <a:pPr marL="342900" indent="-342900" algn="l">
              <a:buFont typeface="Arial" panose="020B0604020202020204" pitchFamily="34" charset="0"/>
              <a:buChar char="•"/>
            </a:pPr>
            <a:r>
              <a:rPr lang="en" dirty="0"/>
              <a:t>a program that given an image can identify all the people it contains, drawing outlines around each.</a:t>
            </a:r>
            <a:endParaRPr dirty="0"/>
          </a:p>
          <a:p>
            <a:pPr marL="342900" indent="-342900" algn="l">
              <a:buFont typeface="Arial" panose="020B0604020202020204" pitchFamily="34" charset="0"/>
              <a:buChar char="•"/>
            </a:pPr>
            <a:r>
              <a:rPr lang="en" dirty="0"/>
              <a:t>a program that presents users with products that they are likely to enjoy but unlikely, in the natural course of browsing, to encounter.</a:t>
            </a:r>
            <a:endParaRPr dirty="0"/>
          </a:p>
          <a:p>
            <a:pPr marL="342900" indent="-342900" algn="l">
              <a:buFont typeface="Arial" panose="020B0604020202020204" pitchFamily="34" charset="0"/>
              <a:buChar char="•"/>
            </a:pPr>
            <a:endParaRPr dirty="0"/>
          </a:p>
        </p:txBody>
      </p:sp>
      <p:sp>
        <p:nvSpPr>
          <p:cNvPr id="243" name="Google Shape;243;p40"/>
          <p:cNvSpPr txBox="1">
            <a:spLocks noGrp="1"/>
          </p:cNvSpPr>
          <p:nvPr>
            <p:ph type="sldNum" idx="12"/>
          </p:nvPr>
        </p:nvSpPr>
        <p:spPr>
          <a:xfrm>
            <a:off x="10119300" y="5460849"/>
            <a:ext cx="548700" cy="310800"/>
          </a:xfrm>
          <a:prstGeom prst="rect">
            <a:avLst/>
          </a:prstGeom>
        </p:spPr>
        <p:txBody>
          <a:bodyPr spcFirstLastPara="1" wrap="square" lIns="91425" tIns="91425" rIns="91425" bIns="91425" anchor="ctr" anchorCtr="0">
            <a:normAutofit fontScale="55000" lnSpcReduction="20000"/>
          </a:bodyPr>
          <a:lstStyle/>
          <a:p>
            <a:pPr algn="r" rtl="0"/>
            <a:fld id="{00000000-1234-1234-1234-123412341234}" type="slidenum">
              <a:rPr lang="en"/>
              <a:pPr algn="r" rtl="0"/>
              <a:t>23</a:t>
            </a:fld>
            <a:endParaRPr/>
          </a:p>
        </p:txBody>
      </p:sp>
    </p:spTree>
    <p:extLst>
      <p:ext uri="{BB962C8B-B14F-4D97-AF65-F5344CB8AC3E}">
        <p14:creationId xmlns:p14="http://schemas.microsoft.com/office/powerpoint/2010/main" val="17888953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2"/>
          <p:cNvSpPr txBox="1">
            <a:spLocks noGrp="1"/>
          </p:cNvSpPr>
          <p:nvPr>
            <p:ph type="title"/>
          </p:nvPr>
        </p:nvSpPr>
        <p:spPr>
          <a:xfrm>
            <a:off x="1835700" y="2713"/>
            <a:ext cx="8520600" cy="572700"/>
          </a:xfrm>
          <a:prstGeom prst="rect">
            <a:avLst/>
          </a:prstGeom>
        </p:spPr>
        <p:txBody>
          <a:bodyPr spcFirstLastPara="1" vert="horz" wrap="square" lIns="91425" tIns="91425" rIns="91425" bIns="91425" rtlCol="0" anchor="t" anchorCtr="0">
            <a:normAutofit fontScale="90000"/>
          </a:bodyPr>
          <a:lstStyle/>
          <a:p>
            <a:pPr algn="l" rtl="0"/>
            <a:r>
              <a:rPr lang="en" dirty="0"/>
              <a:t>Core components of DL problem</a:t>
            </a:r>
            <a:endParaRPr dirty="0"/>
          </a:p>
        </p:txBody>
      </p:sp>
      <p:sp>
        <p:nvSpPr>
          <p:cNvPr id="255" name="Google Shape;255;p42"/>
          <p:cNvSpPr txBox="1">
            <a:spLocks noGrp="1"/>
          </p:cNvSpPr>
          <p:nvPr>
            <p:ph type="body" idx="1"/>
          </p:nvPr>
        </p:nvSpPr>
        <p:spPr>
          <a:xfrm>
            <a:off x="1835700" y="1808050"/>
            <a:ext cx="8520600" cy="3963600"/>
          </a:xfrm>
          <a:prstGeom prst="rect">
            <a:avLst/>
          </a:prstGeom>
        </p:spPr>
        <p:txBody>
          <a:bodyPr spcFirstLastPara="1" vert="horz" wrap="square" lIns="91425" tIns="91425" rIns="91425" bIns="91425" rtlCol="0" anchor="t" anchorCtr="0">
            <a:normAutofit/>
          </a:bodyPr>
          <a:lstStyle/>
          <a:p>
            <a:pPr algn="l" rtl="0">
              <a:buAutoNum type="arabicPeriod"/>
            </a:pPr>
            <a:r>
              <a:rPr lang="en" dirty="0"/>
              <a:t>The </a:t>
            </a:r>
            <a:r>
              <a:rPr lang="en" dirty="0">
                <a:highlight>
                  <a:schemeClr val="accent6"/>
                </a:highlight>
              </a:rPr>
              <a:t>data</a:t>
            </a:r>
            <a:r>
              <a:rPr lang="en" dirty="0"/>
              <a:t> that we can learn from.</a:t>
            </a:r>
            <a:endParaRPr dirty="0"/>
          </a:p>
          <a:p>
            <a:pPr algn="l" rtl="0">
              <a:buAutoNum type="arabicPeriod"/>
            </a:pPr>
            <a:r>
              <a:rPr lang="en" dirty="0"/>
              <a:t>A </a:t>
            </a:r>
            <a:r>
              <a:rPr lang="en" dirty="0">
                <a:highlight>
                  <a:schemeClr val="accent6"/>
                </a:highlight>
              </a:rPr>
              <a:t>model</a:t>
            </a:r>
            <a:r>
              <a:rPr lang="en" dirty="0"/>
              <a:t> of how to transform the data. – </a:t>
            </a:r>
            <a:r>
              <a:rPr lang="en" dirty="0">
                <a:solidFill>
                  <a:srgbClr val="C00000"/>
                </a:solidFill>
              </a:rPr>
              <a:t>Learning Algorithm </a:t>
            </a:r>
            <a:endParaRPr dirty="0">
              <a:solidFill>
                <a:srgbClr val="C00000"/>
              </a:solidFill>
            </a:endParaRPr>
          </a:p>
          <a:p>
            <a:pPr algn="l" rtl="0">
              <a:buAutoNum type="arabicPeriod"/>
            </a:pPr>
            <a:r>
              <a:rPr lang="en" dirty="0"/>
              <a:t>An </a:t>
            </a:r>
            <a:r>
              <a:rPr lang="en" dirty="0">
                <a:highlight>
                  <a:schemeClr val="accent6"/>
                </a:highlight>
              </a:rPr>
              <a:t>objective function</a:t>
            </a:r>
            <a:r>
              <a:rPr lang="en" dirty="0"/>
              <a:t> that quantifies how well (or badly) the model is doing. – </a:t>
            </a:r>
            <a:r>
              <a:rPr lang="en" dirty="0">
                <a:solidFill>
                  <a:srgbClr val="C00000"/>
                </a:solidFill>
              </a:rPr>
              <a:t>Loss Function</a:t>
            </a:r>
            <a:endParaRPr dirty="0">
              <a:solidFill>
                <a:srgbClr val="C00000"/>
              </a:solidFill>
            </a:endParaRPr>
          </a:p>
          <a:p>
            <a:pPr algn="l" rtl="0">
              <a:buAutoNum type="arabicPeriod"/>
            </a:pPr>
            <a:r>
              <a:rPr lang="en" dirty="0"/>
              <a:t>An </a:t>
            </a:r>
            <a:r>
              <a:rPr lang="en" dirty="0">
                <a:highlight>
                  <a:schemeClr val="accent6"/>
                </a:highlight>
              </a:rPr>
              <a:t>algorithm</a:t>
            </a:r>
            <a:r>
              <a:rPr lang="en" dirty="0"/>
              <a:t> to adjust the modelʼs parameters to optimize the objective function. - </a:t>
            </a:r>
            <a:r>
              <a:rPr lang="en-US" dirty="0">
                <a:solidFill>
                  <a:srgbClr val="C00000"/>
                </a:solidFill>
              </a:rPr>
              <a:t>Optimization Algorithm</a:t>
            </a:r>
            <a:endParaRPr dirty="0">
              <a:solidFill>
                <a:srgbClr val="C00000"/>
              </a:solidFill>
            </a:endParaRPr>
          </a:p>
          <a:p>
            <a:pPr marL="0" indent="0" algn="l" rtl="0">
              <a:spcBef>
                <a:spcPts val="1200"/>
              </a:spcBef>
              <a:spcAft>
                <a:spcPts val="1200"/>
              </a:spcAft>
              <a:buNone/>
            </a:pPr>
            <a:endParaRPr dirty="0"/>
          </a:p>
        </p:txBody>
      </p:sp>
      <p:pic>
        <p:nvPicPr>
          <p:cNvPr id="256" name="Google Shape;256;p42"/>
          <p:cNvPicPr preferRelativeResize="0"/>
          <p:nvPr/>
        </p:nvPicPr>
        <p:blipFill>
          <a:blip r:embed="rId3">
            <a:alphaModFix/>
          </a:blip>
          <a:stretch>
            <a:fillRect/>
          </a:stretch>
        </p:blipFill>
        <p:spPr>
          <a:xfrm>
            <a:off x="2838450" y="3700624"/>
            <a:ext cx="6515100" cy="2200000"/>
          </a:xfrm>
          <a:prstGeom prst="rect">
            <a:avLst/>
          </a:prstGeom>
          <a:noFill/>
          <a:ln>
            <a:noFill/>
          </a:ln>
        </p:spPr>
      </p:pic>
      <p:sp>
        <p:nvSpPr>
          <p:cNvPr id="257" name="Google Shape;257;p42"/>
          <p:cNvSpPr txBox="1">
            <a:spLocks noGrp="1"/>
          </p:cNvSpPr>
          <p:nvPr>
            <p:ph type="sldNum" idx="12"/>
          </p:nvPr>
        </p:nvSpPr>
        <p:spPr>
          <a:xfrm>
            <a:off x="10119300" y="5460849"/>
            <a:ext cx="548700" cy="310800"/>
          </a:xfrm>
          <a:prstGeom prst="rect">
            <a:avLst/>
          </a:prstGeom>
        </p:spPr>
        <p:txBody>
          <a:bodyPr spcFirstLastPara="1" wrap="square" lIns="91425" tIns="91425" rIns="91425" bIns="91425" anchor="ctr" anchorCtr="0">
            <a:normAutofit fontScale="55000" lnSpcReduction="20000"/>
          </a:bodyPr>
          <a:lstStyle/>
          <a:p>
            <a:pPr algn="r" rtl="0"/>
            <a:fld id="{00000000-1234-1234-1234-123412341234}" type="slidenum">
              <a:rPr lang="en"/>
              <a:pPr algn="r" rtl="0"/>
              <a:t>24</a:t>
            </a:fld>
            <a:endParaRPr/>
          </a:p>
        </p:txBody>
      </p:sp>
    </p:spTree>
    <p:extLst>
      <p:ext uri="{BB962C8B-B14F-4D97-AF65-F5344CB8AC3E}">
        <p14:creationId xmlns:p14="http://schemas.microsoft.com/office/powerpoint/2010/main" val="14995770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76"/>
        <p:cNvGrpSpPr/>
        <p:nvPr/>
      </p:nvGrpSpPr>
      <p:grpSpPr>
        <a:xfrm>
          <a:off x="0" y="0"/>
          <a:ext cx="0" cy="0"/>
          <a:chOff x="0" y="0"/>
          <a:chExt cx="0" cy="0"/>
        </a:xfrm>
      </p:grpSpPr>
      <p:sp>
        <p:nvSpPr>
          <p:cNvPr id="277" name="Google Shape;277;p31"/>
          <p:cNvSpPr txBox="1">
            <a:spLocks noGrp="1"/>
          </p:cNvSpPr>
          <p:nvPr>
            <p:ph type="title"/>
          </p:nvPr>
        </p:nvSpPr>
        <p:spPr>
          <a:xfrm>
            <a:off x="1835700" y="377539"/>
            <a:ext cx="8520600" cy="572700"/>
          </a:xfrm>
          <a:prstGeom prst="rect">
            <a:avLst/>
          </a:prstGeom>
          <a:noFill/>
          <a:ln>
            <a:noFill/>
          </a:ln>
        </p:spPr>
        <p:txBody>
          <a:bodyPr spcFirstLastPara="1" vert="horz" wrap="square" lIns="91425" tIns="91425" rIns="91425" bIns="91425" rtlCol="0" anchor="t" anchorCtr="0">
            <a:normAutofit fontScale="90000"/>
          </a:bodyPr>
          <a:lstStyle/>
          <a:p>
            <a:pPr marL="457200" indent="-388620" algn="l" rtl="0">
              <a:buSzPct val="100000"/>
              <a:buAutoNum type="arabicPeriod"/>
            </a:pPr>
            <a:r>
              <a:rPr lang="en" dirty="0"/>
              <a:t>Data</a:t>
            </a:r>
            <a:endParaRPr dirty="0"/>
          </a:p>
        </p:txBody>
      </p:sp>
      <p:sp>
        <p:nvSpPr>
          <p:cNvPr id="278" name="Google Shape;278;p31"/>
          <p:cNvSpPr txBox="1">
            <a:spLocks noGrp="1"/>
          </p:cNvSpPr>
          <p:nvPr>
            <p:ph type="body" idx="1"/>
          </p:nvPr>
        </p:nvSpPr>
        <p:spPr>
          <a:xfrm>
            <a:off x="1835700" y="1808050"/>
            <a:ext cx="8520600" cy="3963600"/>
          </a:xfrm>
          <a:prstGeom prst="rect">
            <a:avLst/>
          </a:prstGeom>
          <a:noFill/>
          <a:ln>
            <a:noFill/>
          </a:ln>
        </p:spPr>
        <p:txBody>
          <a:bodyPr spcFirstLastPara="1" vert="horz" wrap="square" lIns="91425" tIns="91425" rIns="91425" bIns="91425" rtlCol="0" anchor="t" anchorCtr="0">
            <a:normAutofit/>
          </a:bodyPr>
          <a:lstStyle/>
          <a:p>
            <a:pPr algn="l" rtl="0">
              <a:lnSpc>
                <a:spcPct val="115000"/>
              </a:lnSpc>
            </a:pPr>
            <a:r>
              <a:rPr lang="en"/>
              <a:t>Collection of examples. </a:t>
            </a:r>
            <a:endParaRPr/>
          </a:p>
          <a:p>
            <a:pPr algn="l" rtl="0">
              <a:lnSpc>
                <a:spcPct val="115000"/>
              </a:lnSpc>
            </a:pPr>
            <a:r>
              <a:rPr lang="en">
                <a:highlight>
                  <a:schemeClr val="lt1"/>
                </a:highlight>
              </a:rPr>
              <a:t>Data has to be converted to an useful and a suitable numerical </a:t>
            </a:r>
            <a:r>
              <a:rPr lang="en" b="1">
                <a:highlight>
                  <a:schemeClr val="lt1"/>
                </a:highlight>
              </a:rPr>
              <a:t>representation</a:t>
            </a:r>
            <a:r>
              <a:rPr lang="en">
                <a:highlight>
                  <a:schemeClr val="lt1"/>
                </a:highlight>
              </a:rPr>
              <a:t>. </a:t>
            </a:r>
            <a:endParaRPr>
              <a:highlight>
                <a:schemeClr val="lt1"/>
              </a:highlight>
            </a:endParaRPr>
          </a:p>
          <a:p>
            <a:pPr algn="l" rtl="0">
              <a:lnSpc>
                <a:spcPct val="115000"/>
              </a:lnSpc>
            </a:pPr>
            <a:r>
              <a:rPr lang="en">
                <a:highlight>
                  <a:schemeClr val="lt1"/>
                </a:highlight>
              </a:rPr>
              <a:t>Each example (or data point, data instance, sample) typically consists of a set of attributes called </a:t>
            </a:r>
            <a:r>
              <a:rPr lang="en" b="1">
                <a:highlight>
                  <a:schemeClr val="lt1"/>
                </a:highlight>
              </a:rPr>
              <a:t>features</a:t>
            </a:r>
            <a:r>
              <a:rPr lang="en">
                <a:highlight>
                  <a:schemeClr val="lt1"/>
                </a:highlight>
              </a:rPr>
              <a:t> (or covariates), from which the model must make its predictions. </a:t>
            </a:r>
            <a:endParaRPr>
              <a:highlight>
                <a:schemeClr val="lt1"/>
              </a:highlight>
            </a:endParaRPr>
          </a:p>
          <a:p>
            <a:pPr algn="l" rtl="0">
              <a:lnSpc>
                <a:spcPct val="115000"/>
              </a:lnSpc>
            </a:pPr>
            <a:r>
              <a:rPr lang="en">
                <a:highlight>
                  <a:schemeClr val="lt1"/>
                </a:highlight>
              </a:rPr>
              <a:t>In the supervised learning problems, the attribute to be predicted is designated as the </a:t>
            </a:r>
            <a:r>
              <a:rPr lang="en" b="1">
                <a:highlight>
                  <a:schemeClr val="lt1"/>
                </a:highlight>
              </a:rPr>
              <a:t>label</a:t>
            </a:r>
            <a:r>
              <a:rPr lang="en">
                <a:highlight>
                  <a:schemeClr val="lt1"/>
                </a:highlight>
              </a:rPr>
              <a:t> (or target).</a:t>
            </a:r>
            <a:endParaRPr>
              <a:highlight>
                <a:schemeClr val="lt1"/>
              </a:highlight>
            </a:endParaRPr>
          </a:p>
          <a:p>
            <a:pPr algn="l" rtl="0">
              <a:lnSpc>
                <a:spcPct val="115000"/>
              </a:lnSpc>
            </a:pPr>
            <a:r>
              <a:rPr lang="en">
                <a:highlight>
                  <a:schemeClr val="lt1"/>
                </a:highlight>
              </a:rPr>
              <a:t>Mathematically, a set of </a:t>
            </a:r>
            <a:r>
              <a:rPr lang="en" i="1">
                <a:highlight>
                  <a:schemeClr val="lt1"/>
                </a:highlight>
              </a:rPr>
              <a:t>m </a:t>
            </a:r>
            <a:r>
              <a:rPr lang="en">
                <a:highlight>
                  <a:schemeClr val="lt1"/>
                </a:highlight>
              </a:rPr>
              <a:t>examples, </a:t>
            </a:r>
            <a:endParaRPr>
              <a:highlight>
                <a:schemeClr val="lt1"/>
              </a:highlight>
            </a:endParaRPr>
          </a:p>
          <a:p>
            <a:pPr algn="l" rtl="0">
              <a:lnSpc>
                <a:spcPct val="115000"/>
              </a:lnSpc>
            </a:pPr>
            <a:r>
              <a:rPr lang="en">
                <a:highlight>
                  <a:schemeClr val="lt1"/>
                </a:highlight>
              </a:rPr>
              <a:t>We need </a:t>
            </a:r>
            <a:r>
              <a:rPr lang="en" b="1">
                <a:highlight>
                  <a:schemeClr val="lt1"/>
                </a:highlight>
              </a:rPr>
              <a:t>right</a:t>
            </a:r>
            <a:r>
              <a:rPr lang="en">
                <a:highlight>
                  <a:schemeClr val="lt1"/>
                </a:highlight>
              </a:rPr>
              <a:t> data.</a:t>
            </a:r>
            <a:endParaRPr/>
          </a:p>
        </p:txBody>
      </p:sp>
      <p:pic>
        <p:nvPicPr>
          <p:cNvPr id="279" name="Google Shape;279;p31"/>
          <p:cNvPicPr preferRelativeResize="0"/>
          <p:nvPr/>
        </p:nvPicPr>
        <p:blipFill rotWithShape="1">
          <a:blip r:embed="rId3">
            <a:alphaModFix/>
          </a:blip>
          <a:srcRect/>
          <a:stretch/>
        </p:blipFill>
        <p:spPr>
          <a:xfrm>
            <a:off x="6711490" y="4447115"/>
            <a:ext cx="2047875" cy="466725"/>
          </a:xfrm>
          <a:prstGeom prst="rect">
            <a:avLst/>
          </a:prstGeom>
          <a:noFill/>
          <a:ln>
            <a:noFill/>
          </a:ln>
        </p:spPr>
      </p:pic>
      <p:sp>
        <p:nvSpPr>
          <p:cNvPr id="280" name="Google Shape;280;p31"/>
          <p:cNvSpPr txBox="1">
            <a:spLocks noGrp="1"/>
          </p:cNvSpPr>
          <p:nvPr>
            <p:ph type="sldNum" idx="12"/>
          </p:nvPr>
        </p:nvSpPr>
        <p:spPr>
          <a:xfrm>
            <a:off x="10119300" y="5460849"/>
            <a:ext cx="548700" cy="310800"/>
          </a:xfrm>
          <a:prstGeom prst="rect">
            <a:avLst/>
          </a:prstGeom>
          <a:noFill/>
          <a:ln>
            <a:noFill/>
          </a:ln>
        </p:spPr>
        <p:txBody>
          <a:bodyPr spcFirstLastPara="1" wrap="square" lIns="91425" tIns="91425" rIns="91425" bIns="91425" anchor="ctr" anchorCtr="0">
            <a:normAutofit fontScale="55000" lnSpcReduction="20000"/>
          </a:bodyPr>
          <a:lstStyle/>
          <a:p>
            <a:pPr algn="r" rtl="0">
              <a:buSzPct val="100000"/>
            </a:pPr>
            <a:fld id="{00000000-1234-1234-1234-123412341234}" type="slidenum">
              <a:rPr lang="en"/>
              <a:pPr algn="r" rtl="0">
                <a:buSzPct val="100000"/>
              </a:pPr>
              <a:t>25</a:t>
            </a:fld>
            <a:endParaRPr/>
          </a:p>
        </p:txBody>
      </p:sp>
    </p:spTree>
    <p:extLst>
      <p:ext uri="{BB962C8B-B14F-4D97-AF65-F5344CB8AC3E}">
        <p14:creationId xmlns:p14="http://schemas.microsoft.com/office/powerpoint/2010/main" val="39455625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284"/>
        <p:cNvGrpSpPr/>
        <p:nvPr/>
      </p:nvGrpSpPr>
      <p:grpSpPr>
        <a:xfrm>
          <a:off x="0" y="0"/>
          <a:ext cx="0" cy="0"/>
          <a:chOff x="0" y="0"/>
          <a:chExt cx="0" cy="0"/>
        </a:xfrm>
      </p:grpSpPr>
      <p:sp>
        <p:nvSpPr>
          <p:cNvPr id="285" name="Google Shape;285;p32"/>
          <p:cNvSpPr txBox="1">
            <a:spLocks noGrp="1"/>
          </p:cNvSpPr>
          <p:nvPr>
            <p:ph type="title"/>
          </p:nvPr>
        </p:nvSpPr>
        <p:spPr>
          <a:xfrm>
            <a:off x="1835700" y="457200"/>
            <a:ext cx="8520600" cy="572700"/>
          </a:xfrm>
          <a:prstGeom prst="rect">
            <a:avLst/>
          </a:prstGeom>
          <a:noFill/>
          <a:ln>
            <a:noFill/>
          </a:ln>
        </p:spPr>
        <p:txBody>
          <a:bodyPr spcFirstLastPara="1" vert="horz" wrap="square" lIns="91425" tIns="91425" rIns="91425" bIns="91425" rtlCol="0" anchor="t" anchorCtr="0">
            <a:normAutofit fontScale="90000"/>
          </a:bodyPr>
          <a:lstStyle/>
          <a:p>
            <a:pPr marL="457200" indent="-388620" algn="l" rtl="0">
              <a:buSzPct val="100000"/>
              <a:buAutoNum type="arabicPeriod"/>
            </a:pPr>
            <a:r>
              <a:rPr lang="en" dirty="0"/>
              <a:t>Data</a:t>
            </a:r>
            <a:endParaRPr dirty="0"/>
          </a:p>
        </p:txBody>
      </p:sp>
      <p:sp>
        <p:nvSpPr>
          <p:cNvPr id="286" name="Google Shape;286;p32"/>
          <p:cNvSpPr txBox="1">
            <a:spLocks noGrp="1"/>
          </p:cNvSpPr>
          <p:nvPr>
            <p:ph type="body" idx="1"/>
          </p:nvPr>
        </p:nvSpPr>
        <p:spPr>
          <a:xfrm>
            <a:off x="1835700" y="1983487"/>
            <a:ext cx="8520600" cy="3963600"/>
          </a:xfrm>
          <a:prstGeom prst="rect">
            <a:avLst/>
          </a:prstGeom>
          <a:noFill/>
          <a:ln>
            <a:noFill/>
          </a:ln>
        </p:spPr>
        <p:txBody>
          <a:bodyPr spcFirstLastPara="1" vert="horz" wrap="square" lIns="91425" tIns="91425" rIns="91425" bIns="91425" rtlCol="0" anchor="t" anchorCtr="0">
            <a:normAutofit/>
          </a:bodyPr>
          <a:lstStyle/>
          <a:p>
            <a:pPr algn="l" rtl="0">
              <a:lnSpc>
                <a:spcPct val="115000"/>
              </a:lnSpc>
            </a:pPr>
            <a:r>
              <a:rPr lang="en" b="1">
                <a:highlight>
                  <a:schemeClr val="lt1"/>
                </a:highlight>
              </a:rPr>
              <a:t>Dimensionality</a:t>
            </a:r>
            <a:r>
              <a:rPr lang="en">
                <a:highlight>
                  <a:schemeClr val="lt1"/>
                </a:highlight>
              </a:rPr>
              <a:t> of data</a:t>
            </a:r>
            <a:endParaRPr>
              <a:highlight>
                <a:schemeClr val="lt1"/>
              </a:highlight>
            </a:endParaRPr>
          </a:p>
          <a:p>
            <a:pPr lvl="1" algn="l" rtl="0">
              <a:lnSpc>
                <a:spcPct val="115000"/>
              </a:lnSpc>
            </a:pPr>
            <a:r>
              <a:rPr lang="en"/>
              <a:t>Each example has the same number of numerical values. This data consist of fixed-length vectors. Eg: Image</a:t>
            </a:r>
            <a:endParaRPr/>
          </a:p>
          <a:p>
            <a:pPr lvl="1" algn="l" rtl="0">
              <a:lnSpc>
                <a:spcPct val="115000"/>
              </a:lnSpc>
            </a:pPr>
            <a:r>
              <a:rPr lang="en"/>
              <a:t>The constant length of the vectors as the dimensionality of the data. </a:t>
            </a:r>
            <a:endParaRPr/>
          </a:p>
          <a:p>
            <a:pPr lvl="1" algn="l" rtl="0">
              <a:lnSpc>
                <a:spcPct val="115000"/>
              </a:lnSpc>
            </a:pPr>
            <a:r>
              <a:rPr lang="en"/>
              <a:t>Text data has varying-length data.</a:t>
            </a:r>
            <a:endParaRPr/>
          </a:p>
        </p:txBody>
      </p:sp>
      <p:sp>
        <p:nvSpPr>
          <p:cNvPr id="287" name="Google Shape;287;p32"/>
          <p:cNvSpPr txBox="1">
            <a:spLocks noGrp="1"/>
          </p:cNvSpPr>
          <p:nvPr>
            <p:ph type="sldNum" idx="12"/>
          </p:nvPr>
        </p:nvSpPr>
        <p:spPr>
          <a:xfrm>
            <a:off x="10119300" y="5460849"/>
            <a:ext cx="548700" cy="310800"/>
          </a:xfrm>
          <a:prstGeom prst="rect">
            <a:avLst/>
          </a:prstGeom>
          <a:noFill/>
          <a:ln>
            <a:noFill/>
          </a:ln>
        </p:spPr>
        <p:txBody>
          <a:bodyPr spcFirstLastPara="1" wrap="square" lIns="91425" tIns="91425" rIns="91425" bIns="91425" anchor="ctr" anchorCtr="0">
            <a:normAutofit fontScale="55000" lnSpcReduction="20000"/>
          </a:bodyPr>
          <a:lstStyle/>
          <a:p>
            <a:pPr algn="r" rtl="0">
              <a:buSzPct val="100000"/>
            </a:pPr>
            <a:fld id="{00000000-1234-1234-1234-123412341234}" type="slidenum">
              <a:rPr lang="en"/>
              <a:pPr algn="r" rtl="0">
                <a:buSzPct val="100000"/>
              </a:pPr>
              <a:t>26</a:t>
            </a:fld>
            <a:endParaRPr/>
          </a:p>
        </p:txBody>
      </p:sp>
    </p:spTree>
    <p:extLst>
      <p:ext uri="{BB962C8B-B14F-4D97-AF65-F5344CB8AC3E}">
        <p14:creationId xmlns:p14="http://schemas.microsoft.com/office/powerpoint/2010/main" val="278776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91"/>
        <p:cNvGrpSpPr/>
        <p:nvPr/>
      </p:nvGrpSpPr>
      <p:grpSpPr>
        <a:xfrm>
          <a:off x="0" y="0"/>
          <a:ext cx="0" cy="0"/>
          <a:chOff x="0" y="0"/>
          <a:chExt cx="0" cy="0"/>
        </a:xfrm>
      </p:grpSpPr>
      <p:sp>
        <p:nvSpPr>
          <p:cNvPr id="292" name="Google Shape;292;p33"/>
          <p:cNvSpPr txBox="1">
            <a:spLocks noGrp="1"/>
          </p:cNvSpPr>
          <p:nvPr>
            <p:ph type="title"/>
          </p:nvPr>
        </p:nvSpPr>
        <p:spPr>
          <a:xfrm>
            <a:off x="1835700" y="533400"/>
            <a:ext cx="8520600" cy="572700"/>
          </a:xfrm>
          <a:prstGeom prst="rect">
            <a:avLst/>
          </a:prstGeom>
          <a:noFill/>
          <a:ln>
            <a:noFill/>
          </a:ln>
        </p:spPr>
        <p:txBody>
          <a:bodyPr spcFirstLastPara="1" vert="horz" wrap="square" lIns="91425" tIns="91425" rIns="91425" bIns="91425" rtlCol="0" anchor="t" anchorCtr="0">
            <a:normAutofit fontScale="90000"/>
          </a:bodyPr>
          <a:lstStyle/>
          <a:p>
            <a:pPr algn="l" rtl="0">
              <a:buSzPct val="111111"/>
            </a:pPr>
            <a:r>
              <a:rPr lang="en" dirty="0"/>
              <a:t>2. Model</a:t>
            </a:r>
            <a:endParaRPr dirty="0"/>
          </a:p>
        </p:txBody>
      </p:sp>
      <p:sp>
        <p:nvSpPr>
          <p:cNvPr id="293" name="Google Shape;293;p33"/>
          <p:cNvSpPr txBox="1">
            <a:spLocks noGrp="1"/>
          </p:cNvSpPr>
          <p:nvPr>
            <p:ph type="body" idx="1"/>
          </p:nvPr>
        </p:nvSpPr>
        <p:spPr>
          <a:xfrm>
            <a:off x="1835700" y="1952404"/>
            <a:ext cx="8520600" cy="3819247"/>
          </a:xfrm>
          <a:prstGeom prst="rect">
            <a:avLst/>
          </a:prstGeom>
          <a:noFill/>
          <a:ln>
            <a:noFill/>
          </a:ln>
        </p:spPr>
        <p:txBody>
          <a:bodyPr spcFirstLastPara="1" vert="horz" wrap="square" lIns="91425" tIns="91425" rIns="91425" bIns="91425" rtlCol="0" anchor="t" anchorCtr="0">
            <a:normAutofit/>
          </a:bodyPr>
          <a:lstStyle/>
          <a:p>
            <a:pPr algn="l" rtl="0">
              <a:lnSpc>
                <a:spcPct val="115000"/>
              </a:lnSpc>
            </a:pPr>
            <a:r>
              <a:rPr lang="en"/>
              <a:t>Model denotes the </a:t>
            </a:r>
            <a:r>
              <a:rPr lang="en" b="1"/>
              <a:t>computational machinery</a:t>
            </a:r>
            <a:r>
              <a:rPr lang="en"/>
              <a:t> for ingesting data of one type, and spitting out predictions of a possibly different type. </a:t>
            </a:r>
            <a:endParaRPr/>
          </a:p>
          <a:p>
            <a:pPr algn="l" rtl="0">
              <a:lnSpc>
                <a:spcPct val="115000"/>
              </a:lnSpc>
            </a:pPr>
            <a:r>
              <a:rPr lang="en"/>
              <a:t>Deep learning models consist of many successive transformations of the data that are chained together top to bottom, thus the name deep learning.</a:t>
            </a:r>
            <a:endParaRPr/>
          </a:p>
          <a:p>
            <a:pPr indent="0" algn="l" rtl="0">
              <a:lnSpc>
                <a:spcPct val="115000"/>
              </a:lnSpc>
              <a:spcBef>
                <a:spcPts val="1200"/>
              </a:spcBef>
              <a:spcAft>
                <a:spcPts val="1200"/>
              </a:spcAft>
              <a:buNone/>
            </a:pPr>
            <a:endParaRPr/>
          </a:p>
        </p:txBody>
      </p:sp>
      <p:pic>
        <p:nvPicPr>
          <p:cNvPr id="294" name="Google Shape;294;p33"/>
          <p:cNvPicPr preferRelativeResize="0"/>
          <p:nvPr/>
        </p:nvPicPr>
        <p:blipFill rotWithShape="1">
          <a:blip r:embed="rId3">
            <a:alphaModFix/>
          </a:blip>
          <a:srcRect/>
          <a:stretch/>
        </p:blipFill>
        <p:spPr>
          <a:xfrm>
            <a:off x="3290877" y="3887550"/>
            <a:ext cx="5610225" cy="1504950"/>
          </a:xfrm>
          <a:prstGeom prst="rect">
            <a:avLst/>
          </a:prstGeom>
          <a:noFill/>
          <a:ln>
            <a:noFill/>
          </a:ln>
        </p:spPr>
      </p:pic>
      <p:sp>
        <p:nvSpPr>
          <p:cNvPr id="295" name="Google Shape;295;p33"/>
          <p:cNvSpPr txBox="1">
            <a:spLocks noGrp="1"/>
          </p:cNvSpPr>
          <p:nvPr>
            <p:ph type="sldNum" idx="12"/>
          </p:nvPr>
        </p:nvSpPr>
        <p:spPr>
          <a:xfrm>
            <a:off x="10119300" y="5460849"/>
            <a:ext cx="548700" cy="310800"/>
          </a:xfrm>
          <a:prstGeom prst="rect">
            <a:avLst/>
          </a:prstGeom>
          <a:noFill/>
          <a:ln>
            <a:noFill/>
          </a:ln>
        </p:spPr>
        <p:txBody>
          <a:bodyPr spcFirstLastPara="1" wrap="square" lIns="91425" tIns="91425" rIns="91425" bIns="91425" anchor="ctr" anchorCtr="0">
            <a:normAutofit fontScale="55000" lnSpcReduction="20000"/>
          </a:bodyPr>
          <a:lstStyle/>
          <a:p>
            <a:pPr algn="r" rtl="0">
              <a:buSzPct val="100000"/>
            </a:pPr>
            <a:fld id="{00000000-1234-1234-1234-123412341234}" type="slidenum">
              <a:rPr lang="en"/>
              <a:pPr algn="r" rtl="0">
                <a:buSzPct val="100000"/>
              </a:pPr>
              <a:t>27</a:t>
            </a:fld>
            <a:endParaRPr/>
          </a:p>
        </p:txBody>
      </p:sp>
    </p:spTree>
    <p:extLst>
      <p:ext uri="{BB962C8B-B14F-4D97-AF65-F5344CB8AC3E}">
        <p14:creationId xmlns:p14="http://schemas.microsoft.com/office/powerpoint/2010/main" val="1388201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299"/>
        <p:cNvGrpSpPr/>
        <p:nvPr/>
      </p:nvGrpSpPr>
      <p:grpSpPr>
        <a:xfrm>
          <a:off x="0" y="0"/>
          <a:ext cx="0" cy="0"/>
          <a:chOff x="0" y="0"/>
          <a:chExt cx="0" cy="0"/>
        </a:xfrm>
      </p:grpSpPr>
      <p:sp>
        <p:nvSpPr>
          <p:cNvPr id="300" name="Google Shape;300;p34"/>
          <p:cNvSpPr txBox="1">
            <a:spLocks noGrp="1"/>
          </p:cNvSpPr>
          <p:nvPr>
            <p:ph type="title"/>
          </p:nvPr>
        </p:nvSpPr>
        <p:spPr>
          <a:xfrm>
            <a:off x="1903530" y="457200"/>
            <a:ext cx="8520600" cy="572700"/>
          </a:xfrm>
          <a:prstGeom prst="rect">
            <a:avLst/>
          </a:prstGeom>
          <a:noFill/>
          <a:ln>
            <a:noFill/>
          </a:ln>
        </p:spPr>
        <p:txBody>
          <a:bodyPr spcFirstLastPara="1" vert="horz" wrap="square" lIns="91425" tIns="91425" rIns="91425" bIns="91425" rtlCol="0" anchor="t" anchorCtr="0">
            <a:normAutofit fontScale="90000"/>
          </a:bodyPr>
          <a:lstStyle/>
          <a:p>
            <a:pPr algn="l" rtl="0">
              <a:buSzPct val="111111"/>
            </a:pPr>
            <a:r>
              <a:rPr lang="en" dirty="0"/>
              <a:t>3. Objective Function</a:t>
            </a:r>
            <a:endParaRPr dirty="0"/>
          </a:p>
        </p:txBody>
      </p:sp>
      <p:sp>
        <p:nvSpPr>
          <p:cNvPr id="301" name="Google Shape;301;p34"/>
          <p:cNvSpPr txBox="1">
            <a:spLocks noGrp="1"/>
          </p:cNvSpPr>
          <p:nvPr>
            <p:ph type="body" idx="1"/>
          </p:nvPr>
        </p:nvSpPr>
        <p:spPr>
          <a:xfrm>
            <a:off x="1835700" y="1931138"/>
            <a:ext cx="8520600" cy="3840512"/>
          </a:xfrm>
          <a:prstGeom prst="rect">
            <a:avLst/>
          </a:prstGeom>
          <a:noFill/>
          <a:ln>
            <a:noFill/>
          </a:ln>
        </p:spPr>
        <p:txBody>
          <a:bodyPr spcFirstLastPara="1" vert="horz" wrap="square" lIns="91425" tIns="91425" rIns="91425" bIns="91425" rtlCol="0" anchor="t" anchorCtr="0">
            <a:normAutofit/>
          </a:bodyPr>
          <a:lstStyle/>
          <a:p>
            <a:pPr algn="l" rtl="0">
              <a:lnSpc>
                <a:spcPct val="115000"/>
              </a:lnSpc>
            </a:pPr>
            <a:r>
              <a:rPr lang="en" b="1"/>
              <a:t>Learning means improving at some task over time. </a:t>
            </a:r>
            <a:endParaRPr b="1"/>
          </a:p>
          <a:p>
            <a:pPr algn="l" rtl="0">
              <a:lnSpc>
                <a:spcPct val="115000"/>
              </a:lnSpc>
            </a:pPr>
            <a:r>
              <a:rPr lang="en"/>
              <a:t>A formal mathematical system of learning machines is defined using formal measures of how good (or bad) the models are. These formal measures are called as </a:t>
            </a:r>
            <a:r>
              <a:rPr lang="en" b="1"/>
              <a:t>objective functions</a:t>
            </a:r>
            <a:r>
              <a:rPr lang="en"/>
              <a:t>. </a:t>
            </a:r>
            <a:endParaRPr/>
          </a:p>
          <a:p>
            <a:pPr algn="l" rtl="0">
              <a:lnSpc>
                <a:spcPct val="115000"/>
              </a:lnSpc>
            </a:pPr>
            <a:r>
              <a:rPr lang="en"/>
              <a:t>By convention, objective functions are defined so that lower is better. </a:t>
            </a:r>
            <a:endParaRPr/>
          </a:p>
          <a:p>
            <a:pPr algn="l" rtl="0">
              <a:lnSpc>
                <a:spcPct val="115000"/>
              </a:lnSpc>
            </a:pPr>
            <a:r>
              <a:rPr lang="en"/>
              <a:t>Because lower is better, these functions are sometimes called </a:t>
            </a:r>
            <a:r>
              <a:rPr lang="en" b="1"/>
              <a:t>loss functions</a:t>
            </a:r>
            <a:r>
              <a:rPr lang="en"/>
              <a:t>.</a:t>
            </a:r>
            <a:endParaRPr/>
          </a:p>
          <a:p>
            <a:pPr indent="0" algn="l" rtl="0">
              <a:lnSpc>
                <a:spcPct val="115000"/>
              </a:lnSpc>
              <a:spcBef>
                <a:spcPts val="1200"/>
              </a:spcBef>
              <a:spcAft>
                <a:spcPts val="1200"/>
              </a:spcAft>
              <a:buNone/>
            </a:pPr>
            <a:endParaRPr/>
          </a:p>
        </p:txBody>
      </p:sp>
      <p:sp>
        <p:nvSpPr>
          <p:cNvPr id="302" name="Google Shape;302;p34"/>
          <p:cNvSpPr txBox="1">
            <a:spLocks noGrp="1"/>
          </p:cNvSpPr>
          <p:nvPr>
            <p:ph type="sldNum" idx="12"/>
          </p:nvPr>
        </p:nvSpPr>
        <p:spPr>
          <a:xfrm>
            <a:off x="10119300" y="5460849"/>
            <a:ext cx="548700" cy="310800"/>
          </a:xfrm>
          <a:prstGeom prst="rect">
            <a:avLst/>
          </a:prstGeom>
          <a:noFill/>
          <a:ln>
            <a:noFill/>
          </a:ln>
        </p:spPr>
        <p:txBody>
          <a:bodyPr spcFirstLastPara="1" wrap="square" lIns="91425" tIns="91425" rIns="91425" bIns="91425" anchor="ctr" anchorCtr="0">
            <a:normAutofit fontScale="55000" lnSpcReduction="20000"/>
          </a:bodyPr>
          <a:lstStyle/>
          <a:p>
            <a:pPr algn="r" rtl="0">
              <a:buSzPct val="100000"/>
            </a:pPr>
            <a:fld id="{00000000-1234-1234-1234-123412341234}" type="slidenum">
              <a:rPr lang="en"/>
              <a:pPr algn="r" rtl="0">
                <a:buSzPct val="100000"/>
              </a:pPr>
              <a:t>28</a:t>
            </a:fld>
            <a:endParaRPr/>
          </a:p>
        </p:txBody>
      </p:sp>
    </p:spTree>
    <p:extLst>
      <p:ext uri="{BB962C8B-B14F-4D97-AF65-F5344CB8AC3E}">
        <p14:creationId xmlns:p14="http://schemas.microsoft.com/office/powerpoint/2010/main" val="26799997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306"/>
        <p:cNvGrpSpPr/>
        <p:nvPr/>
      </p:nvGrpSpPr>
      <p:grpSpPr>
        <a:xfrm>
          <a:off x="0" y="0"/>
          <a:ext cx="0" cy="0"/>
          <a:chOff x="0" y="0"/>
          <a:chExt cx="0" cy="0"/>
        </a:xfrm>
      </p:grpSpPr>
      <p:sp>
        <p:nvSpPr>
          <p:cNvPr id="307" name="Google Shape;307;p35"/>
          <p:cNvSpPr txBox="1">
            <a:spLocks noGrp="1"/>
          </p:cNvSpPr>
          <p:nvPr>
            <p:ph type="title"/>
          </p:nvPr>
        </p:nvSpPr>
        <p:spPr>
          <a:xfrm>
            <a:off x="1850940" y="533400"/>
            <a:ext cx="8520600" cy="572700"/>
          </a:xfrm>
          <a:prstGeom prst="rect">
            <a:avLst/>
          </a:prstGeom>
          <a:noFill/>
          <a:ln>
            <a:noFill/>
          </a:ln>
        </p:spPr>
        <p:txBody>
          <a:bodyPr spcFirstLastPara="1" vert="horz" wrap="square" lIns="91425" tIns="91425" rIns="91425" bIns="91425" rtlCol="0" anchor="t" anchorCtr="0">
            <a:normAutofit fontScale="90000"/>
          </a:bodyPr>
          <a:lstStyle/>
          <a:p>
            <a:pPr algn="l" rtl="0">
              <a:buClr>
                <a:schemeClr val="dk1"/>
              </a:buClr>
              <a:buSzPct val="39285"/>
            </a:pPr>
            <a:r>
              <a:rPr lang="en" dirty="0"/>
              <a:t>3. Loss Functions</a:t>
            </a:r>
            <a:endParaRPr dirty="0"/>
          </a:p>
          <a:p>
            <a:pPr algn="l" rtl="0">
              <a:buSzPct val="111111"/>
            </a:pPr>
            <a:endParaRPr dirty="0"/>
          </a:p>
        </p:txBody>
      </p:sp>
      <p:sp>
        <p:nvSpPr>
          <p:cNvPr id="308" name="Google Shape;308;p35"/>
          <p:cNvSpPr txBox="1">
            <a:spLocks noGrp="1"/>
          </p:cNvSpPr>
          <p:nvPr>
            <p:ph type="body" idx="1"/>
          </p:nvPr>
        </p:nvSpPr>
        <p:spPr>
          <a:xfrm>
            <a:off x="1835700" y="2026833"/>
            <a:ext cx="8520600" cy="3675707"/>
          </a:xfrm>
          <a:prstGeom prst="rect">
            <a:avLst/>
          </a:prstGeom>
          <a:noFill/>
          <a:ln>
            <a:noFill/>
          </a:ln>
        </p:spPr>
        <p:txBody>
          <a:bodyPr spcFirstLastPara="1" vert="horz" wrap="square" lIns="91425" tIns="91425" rIns="91425" bIns="91425" rtlCol="0" anchor="t" anchorCtr="0">
            <a:normAutofit/>
          </a:bodyPr>
          <a:lstStyle/>
          <a:p>
            <a:pPr algn="l" rtl="0">
              <a:lnSpc>
                <a:spcPct val="115000"/>
              </a:lnSpc>
            </a:pPr>
            <a:r>
              <a:rPr lang="en"/>
              <a:t>To predict numerical values (regression), the most common loss function is squared error.</a:t>
            </a:r>
            <a:endParaRPr/>
          </a:p>
          <a:p>
            <a:pPr algn="l" rtl="0">
              <a:lnSpc>
                <a:spcPct val="115000"/>
              </a:lnSpc>
            </a:pPr>
            <a:r>
              <a:rPr lang="en"/>
              <a:t>For classification, the most common objective is to minimize error rate, i.e., the fraction of examples on which our predictions disagree with the ground truth.</a:t>
            </a:r>
            <a:endParaRPr/>
          </a:p>
          <a:p>
            <a:pPr marL="0" indent="0" algn="l" rtl="0">
              <a:lnSpc>
                <a:spcPct val="115000"/>
              </a:lnSpc>
              <a:spcBef>
                <a:spcPts val="1200"/>
              </a:spcBef>
              <a:spcAft>
                <a:spcPts val="1200"/>
              </a:spcAft>
              <a:buNone/>
            </a:pPr>
            <a:endParaRPr/>
          </a:p>
        </p:txBody>
      </p:sp>
      <p:sp>
        <p:nvSpPr>
          <p:cNvPr id="309" name="Google Shape;309;p35"/>
          <p:cNvSpPr txBox="1">
            <a:spLocks noGrp="1"/>
          </p:cNvSpPr>
          <p:nvPr>
            <p:ph type="sldNum" idx="12"/>
          </p:nvPr>
        </p:nvSpPr>
        <p:spPr>
          <a:xfrm>
            <a:off x="10119300" y="5460849"/>
            <a:ext cx="548700" cy="310800"/>
          </a:xfrm>
          <a:prstGeom prst="rect">
            <a:avLst/>
          </a:prstGeom>
          <a:noFill/>
          <a:ln>
            <a:noFill/>
          </a:ln>
        </p:spPr>
        <p:txBody>
          <a:bodyPr spcFirstLastPara="1" wrap="square" lIns="91425" tIns="91425" rIns="91425" bIns="91425" anchor="ctr" anchorCtr="0">
            <a:normAutofit fontScale="55000" lnSpcReduction="20000"/>
          </a:bodyPr>
          <a:lstStyle/>
          <a:p>
            <a:pPr algn="r" rtl="0">
              <a:buSzPct val="100000"/>
            </a:pPr>
            <a:fld id="{00000000-1234-1234-1234-123412341234}" type="slidenum">
              <a:rPr lang="en"/>
              <a:pPr algn="r" rtl="0">
                <a:buSzPct val="100000"/>
              </a:pPr>
              <a:t>29</a:t>
            </a:fld>
            <a:endParaRPr/>
          </a:p>
        </p:txBody>
      </p:sp>
    </p:spTree>
    <p:extLst>
      <p:ext uri="{BB962C8B-B14F-4D97-AF65-F5344CB8AC3E}">
        <p14:creationId xmlns:p14="http://schemas.microsoft.com/office/powerpoint/2010/main" val="29075791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048001" y="2667000"/>
            <a:ext cx="5943600" cy="1219200"/>
          </a:xfrm>
          <a:prstGeom prst="rect">
            <a:avLst/>
          </a:prstGeom>
        </p:spPr>
        <p:txBody>
          <a:bodyPr spcFirstLastPara="1" vert="horz" wrap="square" lIns="91425" tIns="91425" rIns="91425" bIns="91425" rtlCol="0" anchor="ctr" anchorCtr="0">
            <a:normAutofit/>
          </a:bodyPr>
          <a:lstStyle/>
          <a:p>
            <a:r>
              <a:rPr lang="en" b="1" dirty="0"/>
              <a:t>Course Logistics</a:t>
            </a:r>
            <a:endParaRPr b="1" dirty="0"/>
          </a:p>
        </p:txBody>
      </p:sp>
      <p:sp>
        <p:nvSpPr>
          <p:cNvPr id="69" name="Google Shape;69;p15"/>
          <p:cNvSpPr txBox="1">
            <a:spLocks noGrp="1"/>
          </p:cNvSpPr>
          <p:nvPr>
            <p:ph type="sldNum" idx="4294967295"/>
          </p:nvPr>
        </p:nvSpPr>
        <p:spPr>
          <a:xfrm>
            <a:off x="10118726" y="5519738"/>
            <a:ext cx="549275" cy="393700"/>
          </a:xfrm>
          <a:prstGeom prst="rect">
            <a:avLst/>
          </a:prstGeom>
        </p:spPr>
        <p:txBody>
          <a:bodyPr spcFirstLastPara="1" vert="horz" wrap="square" lIns="91425" tIns="91425" rIns="91425" bIns="91425" rtlCol="0" anchor="ctr" anchorCtr="0">
            <a:normAutofit fontScale="92500" lnSpcReduction="20000"/>
          </a:bodyPr>
          <a:lstStyle/>
          <a:p>
            <a:pPr rtl="0"/>
            <a:fld id="{00000000-1234-1234-1234-123412341234}" type="slidenum">
              <a:rPr lang="en"/>
              <a:pPr rtl="0"/>
              <a:t>3</a:t>
            </a:fld>
            <a:endParaRPr/>
          </a:p>
        </p:txBody>
      </p:sp>
    </p:spTree>
    <p:extLst>
      <p:ext uri="{BB962C8B-B14F-4D97-AF65-F5344CB8AC3E}">
        <p14:creationId xmlns:p14="http://schemas.microsoft.com/office/powerpoint/2010/main" val="28233619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313"/>
        <p:cNvGrpSpPr/>
        <p:nvPr/>
      </p:nvGrpSpPr>
      <p:grpSpPr>
        <a:xfrm>
          <a:off x="0" y="0"/>
          <a:ext cx="0" cy="0"/>
          <a:chOff x="0" y="0"/>
          <a:chExt cx="0" cy="0"/>
        </a:xfrm>
      </p:grpSpPr>
      <p:sp>
        <p:nvSpPr>
          <p:cNvPr id="314" name="Google Shape;314;p36"/>
          <p:cNvSpPr txBox="1">
            <a:spLocks noGrp="1"/>
          </p:cNvSpPr>
          <p:nvPr>
            <p:ph type="title"/>
          </p:nvPr>
        </p:nvSpPr>
        <p:spPr>
          <a:xfrm>
            <a:off x="1835700" y="457200"/>
            <a:ext cx="8520600" cy="572700"/>
          </a:xfrm>
          <a:prstGeom prst="rect">
            <a:avLst/>
          </a:prstGeom>
          <a:noFill/>
          <a:ln>
            <a:noFill/>
          </a:ln>
        </p:spPr>
        <p:txBody>
          <a:bodyPr spcFirstLastPara="1" vert="horz" wrap="square" lIns="91425" tIns="91425" rIns="91425" bIns="91425" rtlCol="0" anchor="t" anchorCtr="0">
            <a:normAutofit fontScale="90000"/>
          </a:bodyPr>
          <a:lstStyle/>
          <a:p>
            <a:pPr algn="l" rtl="0">
              <a:buSzPct val="111111"/>
            </a:pPr>
            <a:r>
              <a:rPr lang="en" dirty="0"/>
              <a:t>3. Loss Functions</a:t>
            </a:r>
            <a:endParaRPr dirty="0"/>
          </a:p>
        </p:txBody>
      </p:sp>
      <p:sp>
        <p:nvSpPr>
          <p:cNvPr id="315" name="Google Shape;315;p36"/>
          <p:cNvSpPr txBox="1">
            <a:spLocks noGrp="1"/>
          </p:cNvSpPr>
          <p:nvPr>
            <p:ph type="body" idx="1"/>
          </p:nvPr>
        </p:nvSpPr>
        <p:spPr>
          <a:xfrm>
            <a:off x="1835700" y="1978986"/>
            <a:ext cx="8520600" cy="3792665"/>
          </a:xfrm>
          <a:prstGeom prst="rect">
            <a:avLst/>
          </a:prstGeom>
          <a:noFill/>
          <a:ln>
            <a:noFill/>
          </a:ln>
        </p:spPr>
        <p:txBody>
          <a:bodyPr spcFirstLastPara="1" vert="horz" wrap="square" lIns="91425" tIns="91425" rIns="91425" bIns="91425" rtlCol="0" anchor="t" anchorCtr="0">
            <a:normAutofit/>
          </a:bodyPr>
          <a:lstStyle/>
          <a:p>
            <a:pPr algn="l" rtl="0">
              <a:lnSpc>
                <a:spcPct val="115000"/>
              </a:lnSpc>
            </a:pPr>
            <a:r>
              <a:rPr lang="en"/>
              <a:t>Loss function is defined </a:t>
            </a:r>
            <a:r>
              <a:rPr lang="en" b="1"/>
              <a:t>with respect to the model parameters</a:t>
            </a:r>
            <a:r>
              <a:rPr lang="en"/>
              <a:t> and </a:t>
            </a:r>
            <a:r>
              <a:rPr lang="en" b="1"/>
              <a:t>depends upon the dataset</a:t>
            </a:r>
            <a:r>
              <a:rPr lang="en"/>
              <a:t>. </a:t>
            </a:r>
            <a:endParaRPr/>
          </a:p>
          <a:p>
            <a:pPr algn="l" rtl="0">
              <a:lnSpc>
                <a:spcPct val="115000"/>
              </a:lnSpc>
            </a:pPr>
            <a:r>
              <a:rPr lang="en"/>
              <a:t>We learn the best values of our model parameters by </a:t>
            </a:r>
            <a:r>
              <a:rPr lang="en" b="1"/>
              <a:t>minimizing the loss</a:t>
            </a:r>
            <a:r>
              <a:rPr lang="en"/>
              <a:t> incurred on a set consisting of some number of examples collected for training. However, doing well on the training data does not guarantee that we will do well on unseen data. I.e </a:t>
            </a:r>
            <a:r>
              <a:rPr lang="en" b="1"/>
              <a:t>Model has to generalize better.</a:t>
            </a:r>
            <a:endParaRPr b="1"/>
          </a:p>
          <a:p>
            <a:pPr algn="l" rtl="0">
              <a:lnSpc>
                <a:spcPct val="115000"/>
              </a:lnSpc>
            </a:pPr>
            <a:r>
              <a:rPr lang="en"/>
              <a:t>When a model performs well on the training set but fails to generalize to unseen data, we say that it is </a:t>
            </a:r>
            <a:r>
              <a:rPr lang="en" b="1"/>
              <a:t>overfitting</a:t>
            </a:r>
            <a:r>
              <a:rPr lang="en"/>
              <a:t>. </a:t>
            </a:r>
            <a:endParaRPr/>
          </a:p>
        </p:txBody>
      </p:sp>
      <p:sp>
        <p:nvSpPr>
          <p:cNvPr id="316" name="Google Shape;316;p36"/>
          <p:cNvSpPr txBox="1">
            <a:spLocks noGrp="1"/>
          </p:cNvSpPr>
          <p:nvPr>
            <p:ph type="sldNum" idx="12"/>
          </p:nvPr>
        </p:nvSpPr>
        <p:spPr>
          <a:xfrm>
            <a:off x="10119300" y="5460849"/>
            <a:ext cx="548700" cy="310800"/>
          </a:xfrm>
          <a:prstGeom prst="rect">
            <a:avLst/>
          </a:prstGeom>
          <a:noFill/>
          <a:ln>
            <a:noFill/>
          </a:ln>
        </p:spPr>
        <p:txBody>
          <a:bodyPr spcFirstLastPara="1" wrap="square" lIns="91425" tIns="91425" rIns="91425" bIns="91425" anchor="ctr" anchorCtr="0">
            <a:normAutofit fontScale="55000" lnSpcReduction="20000"/>
          </a:bodyPr>
          <a:lstStyle/>
          <a:p>
            <a:pPr algn="r" rtl="0">
              <a:buSzPct val="100000"/>
            </a:pPr>
            <a:fld id="{00000000-1234-1234-1234-123412341234}" type="slidenum">
              <a:rPr lang="en"/>
              <a:pPr algn="r" rtl="0">
                <a:buSzPct val="100000"/>
              </a:pPr>
              <a:t>30</a:t>
            </a:fld>
            <a:endParaRPr/>
          </a:p>
        </p:txBody>
      </p:sp>
    </p:spTree>
    <p:extLst>
      <p:ext uri="{BB962C8B-B14F-4D97-AF65-F5344CB8AC3E}">
        <p14:creationId xmlns:p14="http://schemas.microsoft.com/office/powerpoint/2010/main" val="3470092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320"/>
        <p:cNvGrpSpPr/>
        <p:nvPr/>
      </p:nvGrpSpPr>
      <p:grpSpPr>
        <a:xfrm>
          <a:off x="0" y="0"/>
          <a:ext cx="0" cy="0"/>
          <a:chOff x="0" y="0"/>
          <a:chExt cx="0" cy="0"/>
        </a:xfrm>
      </p:grpSpPr>
      <p:sp>
        <p:nvSpPr>
          <p:cNvPr id="321" name="Google Shape;321;p37"/>
          <p:cNvSpPr txBox="1">
            <a:spLocks noGrp="1"/>
          </p:cNvSpPr>
          <p:nvPr>
            <p:ph type="title"/>
          </p:nvPr>
        </p:nvSpPr>
        <p:spPr>
          <a:xfrm>
            <a:off x="1873050" y="457200"/>
            <a:ext cx="8520600" cy="572700"/>
          </a:xfrm>
          <a:prstGeom prst="rect">
            <a:avLst/>
          </a:prstGeom>
          <a:noFill/>
          <a:ln>
            <a:noFill/>
          </a:ln>
        </p:spPr>
        <p:txBody>
          <a:bodyPr spcFirstLastPara="1" vert="horz" wrap="square" lIns="91425" tIns="91425" rIns="91425" bIns="91425" rtlCol="0" anchor="t" anchorCtr="0">
            <a:normAutofit fontScale="90000"/>
          </a:bodyPr>
          <a:lstStyle/>
          <a:p>
            <a:pPr algn="l" rtl="0">
              <a:buSzPct val="111111"/>
            </a:pPr>
            <a:r>
              <a:rPr lang="en" dirty="0"/>
              <a:t>4. Optimization Algorithms</a:t>
            </a:r>
            <a:endParaRPr dirty="0"/>
          </a:p>
        </p:txBody>
      </p:sp>
      <p:sp>
        <p:nvSpPr>
          <p:cNvPr id="322" name="Google Shape;322;p37"/>
          <p:cNvSpPr txBox="1">
            <a:spLocks noGrp="1"/>
          </p:cNvSpPr>
          <p:nvPr>
            <p:ph type="body" idx="1"/>
          </p:nvPr>
        </p:nvSpPr>
        <p:spPr>
          <a:xfrm>
            <a:off x="1835700" y="1989618"/>
            <a:ext cx="8520600" cy="3782033"/>
          </a:xfrm>
          <a:prstGeom prst="rect">
            <a:avLst/>
          </a:prstGeom>
          <a:noFill/>
          <a:ln>
            <a:noFill/>
          </a:ln>
        </p:spPr>
        <p:txBody>
          <a:bodyPr spcFirstLastPara="1" vert="horz" wrap="square" lIns="91425" tIns="91425" rIns="91425" bIns="91425" rtlCol="0" anchor="t" anchorCtr="0">
            <a:normAutofit/>
          </a:bodyPr>
          <a:lstStyle/>
          <a:p>
            <a:pPr algn="l" rtl="0">
              <a:lnSpc>
                <a:spcPct val="115000"/>
              </a:lnSpc>
            </a:pPr>
            <a:r>
              <a:rPr lang="en"/>
              <a:t>Optimization Algorithm is an algorithm capable of </a:t>
            </a:r>
            <a:r>
              <a:rPr lang="en" b="1"/>
              <a:t>searching for the best possible parameters</a:t>
            </a:r>
            <a:r>
              <a:rPr lang="en"/>
              <a:t> for </a:t>
            </a:r>
            <a:r>
              <a:rPr lang="en" b="1"/>
              <a:t>minimizing the loss function</a:t>
            </a:r>
            <a:r>
              <a:rPr lang="en"/>
              <a:t>. </a:t>
            </a:r>
            <a:endParaRPr/>
          </a:p>
          <a:p>
            <a:pPr algn="l" rtl="0">
              <a:lnSpc>
                <a:spcPct val="115000"/>
              </a:lnSpc>
            </a:pPr>
            <a:r>
              <a:rPr lang="en"/>
              <a:t>Popular optimization algorithms for deep learning are based on an approach called </a:t>
            </a:r>
            <a:r>
              <a:rPr lang="en" b="1"/>
              <a:t>gradient descent</a:t>
            </a:r>
            <a:r>
              <a:rPr lang="en"/>
              <a:t>.</a:t>
            </a:r>
            <a:endParaRPr/>
          </a:p>
          <a:p>
            <a:pPr marL="0" indent="0" algn="l" rtl="0">
              <a:lnSpc>
                <a:spcPct val="115000"/>
              </a:lnSpc>
              <a:spcBef>
                <a:spcPts val="1200"/>
              </a:spcBef>
              <a:spcAft>
                <a:spcPts val="1200"/>
              </a:spcAft>
              <a:buNone/>
            </a:pPr>
            <a:endParaRPr/>
          </a:p>
        </p:txBody>
      </p:sp>
      <p:sp>
        <p:nvSpPr>
          <p:cNvPr id="323" name="Google Shape;323;p37"/>
          <p:cNvSpPr txBox="1">
            <a:spLocks noGrp="1"/>
          </p:cNvSpPr>
          <p:nvPr>
            <p:ph type="sldNum" idx="12"/>
          </p:nvPr>
        </p:nvSpPr>
        <p:spPr>
          <a:xfrm>
            <a:off x="10119300" y="5460849"/>
            <a:ext cx="548700" cy="310800"/>
          </a:xfrm>
          <a:prstGeom prst="rect">
            <a:avLst/>
          </a:prstGeom>
          <a:noFill/>
          <a:ln>
            <a:noFill/>
          </a:ln>
        </p:spPr>
        <p:txBody>
          <a:bodyPr spcFirstLastPara="1" wrap="square" lIns="91425" tIns="91425" rIns="91425" bIns="91425" anchor="ctr" anchorCtr="0">
            <a:normAutofit fontScale="55000" lnSpcReduction="20000"/>
          </a:bodyPr>
          <a:lstStyle/>
          <a:p>
            <a:pPr algn="r" rtl="0">
              <a:buSzPct val="100000"/>
            </a:pPr>
            <a:fld id="{00000000-1234-1234-1234-123412341234}" type="slidenum">
              <a:rPr lang="en"/>
              <a:pPr algn="r" rtl="0">
                <a:buSzPct val="100000"/>
              </a:pPr>
              <a:t>31</a:t>
            </a:fld>
            <a:endParaRPr/>
          </a:p>
        </p:txBody>
      </p:sp>
    </p:spTree>
    <p:extLst>
      <p:ext uri="{BB962C8B-B14F-4D97-AF65-F5344CB8AC3E}">
        <p14:creationId xmlns:p14="http://schemas.microsoft.com/office/powerpoint/2010/main" val="3199141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27"/>
        <p:cNvGrpSpPr/>
        <p:nvPr/>
      </p:nvGrpSpPr>
      <p:grpSpPr>
        <a:xfrm>
          <a:off x="0" y="0"/>
          <a:ext cx="0" cy="0"/>
          <a:chOff x="0" y="0"/>
          <a:chExt cx="0" cy="0"/>
        </a:xfrm>
      </p:grpSpPr>
      <p:sp>
        <p:nvSpPr>
          <p:cNvPr id="328" name="Google Shape;328;p38"/>
          <p:cNvSpPr txBox="1">
            <a:spLocks noGrp="1"/>
          </p:cNvSpPr>
          <p:nvPr>
            <p:ph type="title"/>
          </p:nvPr>
        </p:nvSpPr>
        <p:spPr>
          <a:xfrm>
            <a:off x="1835700" y="457200"/>
            <a:ext cx="8520600" cy="572700"/>
          </a:xfrm>
          <a:prstGeom prst="rect">
            <a:avLst/>
          </a:prstGeom>
          <a:noFill/>
          <a:ln>
            <a:noFill/>
          </a:ln>
        </p:spPr>
        <p:txBody>
          <a:bodyPr spcFirstLastPara="1" vert="horz" wrap="square" lIns="91425" tIns="91425" rIns="91425" bIns="91425" rtlCol="0" anchor="t" anchorCtr="0">
            <a:normAutofit fontScale="90000"/>
          </a:bodyPr>
          <a:lstStyle/>
          <a:p>
            <a:pPr algn="l" rtl="0">
              <a:buSzPct val="111111"/>
            </a:pPr>
            <a:r>
              <a:rPr lang="en" dirty="0"/>
              <a:t>Example of the Framework</a:t>
            </a:r>
            <a:endParaRPr dirty="0"/>
          </a:p>
        </p:txBody>
      </p:sp>
      <p:sp>
        <p:nvSpPr>
          <p:cNvPr id="329" name="Google Shape;329;p38"/>
          <p:cNvSpPr txBox="1">
            <a:spLocks noGrp="1"/>
          </p:cNvSpPr>
          <p:nvPr>
            <p:ph type="body" idx="1"/>
          </p:nvPr>
        </p:nvSpPr>
        <p:spPr>
          <a:xfrm>
            <a:off x="1835700" y="1808050"/>
            <a:ext cx="8520600" cy="3963600"/>
          </a:xfrm>
          <a:prstGeom prst="rect">
            <a:avLst/>
          </a:prstGeom>
          <a:noFill/>
          <a:ln>
            <a:noFill/>
          </a:ln>
        </p:spPr>
        <p:txBody>
          <a:bodyPr spcFirstLastPara="1" vert="horz" wrap="square" lIns="91425" tIns="91425" rIns="91425" bIns="91425" rtlCol="0" anchor="t" anchorCtr="0">
            <a:normAutofit/>
          </a:bodyPr>
          <a:lstStyle/>
          <a:p>
            <a:pPr algn="l" rtl="0">
              <a:lnSpc>
                <a:spcPct val="115000"/>
              </a:lnSpc>
            </a:pPr>
            <a:r>
              <a:rPr lang="en"/>
              <a:t>We have to tell a computer explicitly how to map from inputs to outputs.</a:t>
            </a:r>
            <a:endParaRPr/>
          </a:p>
          <a:p>
            <a:pPr algn="l" rtl="0">
              <a:lnSpc>
                <a:spcPct val="115000"/>
              </a:lnSpc>
            </a:pPr>
            <a:r>
              <a:rPr lang="en"/>
              <a:t>We have to define the problem precisely, pinning down the exact nature of the inputs and outputs, and choosing an appropriate model family.</a:t>
            </a:r>
            <a:endParaRPr/>
          </a:p>
          <a:p>
            <a:pPr algn="l" rtl="0">
              <a:lnSpc>
                <a:spcPct val="115000"/>
              </a:lnSpc>
            </a:pPr>
            <a:r>
              <a:rPr lang="en"/>
              <a:t>Collect a huge dataset containing examples of audio and label those that do and that do not contain the wake word.</a:t>
            </a:r>
            <a:endParaRPr/>
          </a:p>
        </p:txBody>
      </p:sp>
      <p:pic>
        <p:nvPicPr>
          <p:cNvPr id="330" name="Google Shape;330;p38"/>
          <p:cNvPicPr preferRelativeResize="0"/>
          <p:nvPr/>
        </p:nvPicPr>
        <p:blipFill rotWithShape="1">
          <a:blip r:embed="rId3">
            <a:alphaModFix/>
          </a:blip>
          <a:srcRect/>
          <a:stretch/>
        </p:blipFill>
        <p:spPr>
          <a:xfrm>
            <a:off x="3290890" y="4338075"/>
            <a:ext cx="5610225" cy="1504950"/>
          </a:xfrm>
          <a:prstGeom prst="rect">
            <a:avLst/>
          </a:prstGeom>
          <a:noFill/>
          <a:ln>
            <a:noFill/>
          </a:ln>
        </p:spPr>
      </p:pic>
      <p:sp>
        <p:nvSpPr>
          <p:cNvPr id="331" name="Google Shape;331;p38"/>
          <p:cNvSpPr txBox="1">
            <a:spLocks noGrp="1"/>
          </p:cNvSpPr>
          <p:nvPr>
            <p:ph type="sldNum" idx="12"/>
          </p:nvPr>
        </p:nvSpPr>
        <p:spPr>
          <a:xfrm>
            <a:off x="10119300" y="5460849"/>
            <a:ext cx="548700" cy="310800"/>
          </a:xfrm>
          <a:prstGeom prst="rect">
            <a:avLst/>
          </a:prstGeom>
          <a:noFill/>
          <a:ln>
            <a:noFill/>
          </a:ln>
        </p:spPr>
        <p:txBody>
          <a:bodyPr spcFirstLastPara="1" wrap="square" lIns="91425" tIns="91425" rIns="91425" bIns="91425" anchor="ctr" anchorCtr="0">
            <a:normAutofit fontScale="55000" lnSpcReduction="20000"/>
          </a:bodyPr>
          <a:lstStyle/>
          <a:p>
            <a:pPr algn="r" rtl="0">
              <a:buSzPct val="100000"/>
            </a:pPr>
            <a:fld id="{00000000-1234-1234-1234-123412341234}" type="slidenum">
              <a:rPr lang="en"/>
              <a:pPr algn="r" rtl="0">
                <a:buSzPct val="100000"/>
              </a:pPr>
              <a:t>32</a:t>
            </a:fld>
            <a:endParaRPr/>
          </a:p>
        </p:txBody>
      </p:sp>
    </p:spTree>
    <p:extLst>
      <p:ext uri="{BB962C8B-B14F-4D97-AF65-F5344CB8AC3E}">
        <p14:creationId xmlns:p14="http://schemas.microsoft.com/office/powerpoint/2010/main" val="34194188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335"/>
        <p:cNvGrpSpPr/>
        <p:nvPr/>
      </p:nvGrpSpPr>
      <p:grpSpPr>
        <a:xfrm>
          <a:off x="0" y="0"/>
          <a:ext cx="0" cy="0"/>
          <a:chOff x="0" y="0"/>
          <a:chExt cx="0" cy="0"/>
        </a:xfrm>
      </p:grpSpPr>
      <p:sp>
        <p:nvSpPr>
          <p:cNvPr id="336" name="Google Shape;336;p39"/>
          <p:cNvSpPr txBox="1">
            <a:spLocks noGrp="1"/>
          </p:cNvSpPr>
          <p:nvPr>
            <p:ph type="title"/>
          </p:nvPr>
        </p:nvSpPr>
        <p:spPr>
          <a:xfrm>
            <a:off x="1835700" y="609600"/>
            <a:ext cx="8520600" cy="572700"/>
          </a:xfrm>
          <a:prstGeom prst="rect">
            <a:avLst/>
          </a:prstGeom>
          <a:noFill/>
          <a:ln>
            <a:noFill/>
          </a:ln>
        </p:spPr>
        <p:txBody>
          <a:bodyPr spcFirstLastPara="1" vert="horz" wrap="square" lIns="91425" tIns="91425" rIns="91425" bIns="91425" rtlCol="0" anchor="t" anchorCtr="0">
            <a:normAutofit fontScale="90000"/>
          </a:bodyPr>
          <a:lstStyle/>
          <a:p>
            <a:pPr algn="l" rtl="0">
              <a:buSzPct val="111111"/>
            </a:pPr>
            <a:r>
              <a:rPr lang="en" dirty="0"/>
              <a:t>Example of the Framework</a:t>
            </a:r>
            <a:endParaRPr dirty="0"/>
          </a:p>
        </p:txBody>
      </p:sp>
      <p:sp>
        <p:nvSpPr>
          <p:cNvPr id="337" name="Google Shape;337;p39"/>
          <p:cNvSpPr txBox="1">
            <a:spLocks noGrp="1"/>
          </p:cNvSpPr>
          <p:nvPr>
            <p:ph type="body" idx="1"/>
          </p:nvPr>
        </p:nvSpPr>
        <p:spPr>
          <a:xfrm>
            <a:off x="1835700" y="1808050"/>
            <a:ext cx="8520600" cy="3963600"/>
          </a:xfrm>
          <a:prstGeom prst="rect">
            <a:avLst/>
          </a:prstGeom>
          <a:noFill/>
          <a:ln>
            <a:noFill/>
          </a:ln>
        </p:spPr>
        <p:txBody>
          <a:bodyPr spcFirstLastPara="1" vert="horz" wrap="square" lIns="91425" tIns="91425" rIns="91425" bIns="91425" rtlCol="0" anchor="t" anchorCtr="0">
            <a:normAutofit/>
          </a:bodyPr>
          <a:lstStyle/>
          <a:p>
            <a:pPr algn="l" rtl="0">
              <a:lnSpc>
                <a:spcPct val="115000"/>
              </a:lnSpc>
            </a:pPr>
            <a:r>
              <a:rPr lang="en"/>
              <a:t>Create a Model</a:t>
            </a:r>
            <a:endParaRPr/>
          </a:p>
          <a:p>
            <a:pPr lvl="1" algn="l" rtl="0">
              <a:lnSpc>
                <a:spcPct val="115000"/>
              </a:lnSpc>
            </a:pPr>
            <a:r>
              <a:rPr lang="en"/>
              <a:t>Define a flexible program whose behavior is determined by a number of parameters.</a:t>
            </a:r>
            <a:endParaRPr/>
          </a:p>
          <a:p>
            <a:pPr lvl="1" algn="l" rtl="0">
              <a:lnSpc>
                <a:spcPct val="115000"/>
              </a:lnSpc>
            </a:pPr>
            <a:r>
              <a:rPr lang="en"/>
              <a:t>To determine the best possible set of parameters, use the data. The parameters should improve the performance of the program with respect to some measure of performance on the task of interest.</a:t>
            </a:r>
            <a:endParaRPr/>
          </a:p>
          <a:p>
            <a:pPr lvl="1" algn="l" rtl="0">
              <a:lnSpc>
                <a:spcPct val="115000"/>
              </a:lnSpc>
            </a:pPr>
            <a:r>
              <a:rPr lang="en"/>
              <a:t>After fixing the parameters, we call the program a model.</a:t>
            </a:r>
            <a:endParaRPr/>
          </a:p>
          <a:p>
            <a:pPr lvl="2" algn="l" rtl="0">
              <a:lnSpc>
                <a:spcPct val="115000"/>
              </a:lnSpc>
            </a:pPr>
            <a:r>
              <a:rPr lang="en"/>
              <a:t>Eg: The model receives a snippet of audio as input, and the model generates a selection among yes, no as output.</a:t>
            </a:r>
            <a:endParaRPr/>
          </a:p>
          <a:p>
            <a:pPr lvl="1" algn="l" rtl="0">
              <a:lnSpc>
                <a:spcPct val="115000"/>
              </a:lnSpc>
            </a:pPr>
            <a:r>
              <a:rPr lang="en"/>
              <a:t>The set of all distinct programs (input-output mappings) that we can produce just by manipulating the parameters is called a family of models.</a:t>
            </a:r>
            <a:endParaRPr/>
          </a:p>
          <a:p>
            <a:pPr lvl="2" algn="l" rtl="0">
              <a:lnSpc>
                <a:spcPct val="115000"/>
              </a:lnSpc>
            </a:pPr>
            <a:r>
              <a:rPr lang="en"/>
              <a:t>Eg: We expect that the same model family should be suitable for ”Alexa” recognition and ”Hey Siri” recognition because they seem, intuitively, to be similar tasks.</a:t>
            </a:r>
            <a:endParaRPr/>
          </a:p>
        </p:txBody>
      </p:sp>
      <p:sp>
        <p:nvSpPr>
          <p:cNvPr id="338" name="Google Shape;338;p39"/>
          <p:cNvSpPr txBox="1">
            <a:spLocks noGrp="1"/>
          </p:cNvSpPr>
          <p:nvPr>
            <p:ph type="sldNum" idx="12"/>
          </p:nvPr>
        </p:nvSpPr>
        <p:spPr>
          <a:xfrm>
            <a:off x="10119300" y="5460849"/>
            <a:ext cx="548700" cy="310800"/>
          </a:xfrm>
          <a:prstGeom prst="rect">
            <a:avLst/>
          </a:prstGeom>
          <a:noFill/>
          <a:ln>
            <a:noFill/>
          </a:ln>
        </p:spPr>
        <p:txBody>
          <a:bodyPr spcFirstLastPara="1" wrap="square" lIns="91425" tIns="91425" rIns="91425" bIns="91425" anchor="ctr" anchorCtr="0">
            <a:normAutofit fontScale="55000" lnSpcReduction="20000"/>
          </a:bodyPr>
          <a:lstStyle/>
          <a:p>
            <a:pPr algn="r" rtl="0">
              <a:buSzPct val="100000"/>
            </a:pPr>
            <a:fld id="{00000000-1234-1234-1234-123412341234}" type="slidenum">
              <a:rPr lang="en"/>
              <a:pPr algn="r" rtl="0">
                <a:buSzPct val="100000"/>
              </a:pPr>
              <a:t>33</a:t>
            </a:fld>
            <a:endParaRPr/>
          </a:p>
        </p:txBody>
      </p:sp>
    </p:spTree>
    <p:extLst>
      <p:ext uri="{BB962C8B-B14F-4D97-AF65-F5344CB8AC3E}">
        <p14:creationId xmlns:p14="http://schemas.microsoft.com/office/powerpoint/2010/main" val="1496200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342"/>
        <p:cNvGrpSpPr/>
        <p:nvPr/>
      </p:nvGrpSpPr>
      <p:grpSpPr>
        <a:xfrm>
          <a:off x="0" y="0"/>
          <a:ext cx="0" cy="0"/>
          <a:chOff x="0" y="0"/>
          <a:chExt cx="0" cy="0"/>
        </a:xfrm>
      </p:grpSpPr>
      <p:sp>
        <p:nvSpPr>
          <p:cNvPr id="343" name="Google Shape;343;p40"/>
          <p:cNvSpPr txBox="1">
            <a:spLocks noGrp="1"/>
          </p:cNvSpPr>
          <p:nvPr>
            <p:ph type="title"/>
          </p:nvPr>
        </p:nvSpPr>
        <p:spPr>
          <a:xfrm>
            <a:off x="1835700" y="384275"/>
            <a:ext cx="8520600" cy="572700"/>
          </a:xfrm>
          <a:prstGeom prst="rect">
            <a:avLst/>
          </a:prstGeom>
          <a:noFill/>
          <a:ln>
            <a:noFill/>
          </a:ln>
        </p:spPr>
        <p:txBody>
          <a:bodyPr spcFirstLastPara="1" vert="horz" wrap="square" lIns="91425" tIns="91425" rIns="91425" bIns="91425" rtlCol="0" anchor="t" anchorCtr="0">
            <a:normAutofit fontScale="90000"/>
          </a:bodyPr>
          <a:lstStyle/>
          <a:p>
            <a:pPr algn="l" rtl="0">
              <a:buSzPct val="111111"/>
            </a:pPr>
            <a:r>
              <a:rPr lang="en" dirty="0"/>
              <a:t>Example of the Framework</a:t>
            </a:r>
            <a:endParaRPr dirty="0"/>
          </a:p>
        </p:txBody>
      </p:sp>
      <p:sp>
        <p:nvSpPr>
          <p:cNvPr id="344" name="Google Shape;344;p40"/>
          <p:cNvSpPr txBox="1">
            <a:spLocks noGrp="1"/>
          </p:cNvSpPr>
          <p:nvPr>
            <p:ph type="body" idx="1"/>
          </p:nvPr>
        </p:nvSpPr>
        <p:spPr>
          <a:xfrm>
            <a:off x="1835700" y="1808050"/>
            <a:ext cx="8520600" cy="3963600"/>
          </a:xfrm>
          <a:prstGeom prst="rect">
            <a:avLst/>
          </a:prstGeom>
          <a:noFill/>
          <a:ln>
            <a:noFill/>
          </a:ln>
        </p:spPr>
        <p:txBody>
          <a:bodyPr spcFirstLastPara="1" vert="horz" wrap="square" lIns="91425" tIns="91425" rIns="91425" bIns="91425" rtlCol="0" anchor="t" anchorCtr="0">
            <a:normAutofit/>
          </a:bodyPr>
          <a:lstStyle/>
          <a:p>
            <a:pPr algn="l" rtl="0">
              <a:lnSpc>
                <a:spcPct val="115000"/>
              </a:lnSpc>
            </a:pPr>
            <a:r>
              <a:rPr lang="en"/>
              <a:t>The meta-program that uses our dataset to choose the parameters is called a learning algorithm.</a:t>
            </a:r>
            <a:endParaRPr/>
          </a:p>
          <a:p>
            <a:pPr algn="l" rtl="0">
              <a:lnSpc>
                <a:spcPct val="115000"/>
              </a:lnSpc>
            </a:pPr>
            <a:r>
              <a:rPr lang="en"/>
              <a:t>In machine learning, the learning is the process by which we discover the right setting of the parameter coercing the desired behavior from our model.</a:t>
            </a:r>
            <a:endParaRPr/>
          </a:p>
          <a:p>
            <a:pPr algn="l" rtl="0">
              <a:lnSpc>
                <a:spcPct val="115000"/>
              </a:lnSpc>
            </a:pPr>
            <a:r>
              <a:rPr lang="en"/>
              <a:t>Train the model with </a:t>
            </a:r>
            <a:endParaRPr/>
          </a:p>
          <a:p>
            <a:pPr indent="0" algn="l" rtl="0">
              <a:lnSpc>
                <a:spcPct val="115000"/>
              </a:lnSpc>
              <a:spcBef>
                <a:spcPts val="1200"/>
              </a:spcBef>
              <a:buNone/>
            </a:pPr>
            <a:r>
              <a:rPr lang="en"/>
              <a:t>data.</a:t>
            </a:r>
            <a:endParaRPr/>
          </a:p>
          <a:p>
            <a:pPr marL="0" indent="0" algn="l" rtl="0">
              <a:lnSpc>
                <a:spcPct val="115000"/>
              </a:lnSpc>
              <a:spcBef>
                <a:spcPts val="1200"/>
              </a:spcBef>
              <a:spcAft>
                <a:spcPts val="1200"/>
              </a:spcAft>
              <a:buNone/>
            </a:pPr>
            <a:endParaRPr/>
          </a:p>
        </p:txBody>
      </p:sp>
      <p:pic>
        <p:nvPicPr>
          <p:cNvPr id="345" name="Google Shape;345;p40"/>
          <p:cNvPicPr preferRelativeResize="0"/>
          <p:nvPr/>
        </p:nvPicPr>
        <p:blipFill rotWithShape="1">
          <a:blip r:embed="rId3">
            <a:alphaModFix/>
          </a:blip>
          <a:srcRect/>
          <a:stretch/>
        </p:blipFill>
        <p:spPr>
          <a:xfrm>
            <a:off x="4884388" y="3510202"/>
            <a:ext cx="5166426" cy="2082225"/>
          </a:xfrm>
          <a:prstGeom prst="rect">
            <a:avLst/>
          </a:prstGeom>
          <a:noFill/>
          <a:ln>
            <a:noFill/>
          </a:ln>
        </p:spPr>
      </p:pic>
      <p:sp>
        <p:nvSpPr>
          <p:cNvPr id="346" name="Google Shape;346;p40"/>
          <p:cNvSpPr txBox="1">
            <a:spLocks noGrp="1"/>
          </p:cNvSpPr>
          <p:nvPr>
            <p:ph type="sldNum" idx="12"/>
          </p:nvPr>
        </p:nvSpPr>
        <p:spPr>
          <a:xfrm>
            <a:off x="10119300" y="5460849"/>
            <a:ext cx="548700" cy="310800"/>
          </a:xfrm>
          <a:prstGeom prst="rect">
            <a:avLst/>
          </a:prstGeom>
          <a:noFill/>
          <a:ln>
            <a:noFill/>
          </a:ln>
        </p:spPr>
        <p:txBody>
          <a:bodyPr spcFirstLastPara="1" wrap="square" lIns="91425" tIns="91425" rIns="91425" bIns="91425" anchor="ctr" anchorCtr="0">
            <a:normAutofit fontScale="55000" lnSpcReduction="20000"/>
          </a:bodyPr>
          <a:lstStyle/>
          <a:p>
            <a:pPr algn="r" rtl="0">
              <a:buSzPct val="100000"/>
            </a:pPr>
            <a:fld id="{00000000-1234-1234-1234-123412341234}" type="slidenum">
              <a:rPr lang="en"/>
              <a:pPr algn="r" rtl="0">
                <a:buSzPct val="100000"/>
              </a:pPr>
              <a:t>34</a:t>
            </a:fld>
            <a:endParaRPr/>
          </a:p>
        </p:txBody>
      </p:sp>
    </p:spTree>
    <p:extLst>
      <p:ext uri="{BB962C8B-B14F-4D97-AF65-F5344CB8AC3E}">
        <p14:creationId xmlns:p14="http://schemas.microsoft.com/office/powerpoint/2010/main" val="4770699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1"/>
          <p:cNvSpPr txBox="1">
            <a:spLocks noGrp="1"/>
          </p:cNvSpPr>
          <p:nvPr>
            <p:ph type="title"/>
          </p:nvPr>
        </p:nvSpPr>
        <p:spPr>
          <a:xfrm>
            <a:off x="1835700" y="3008100"/>
            <a:ext cx="8520600" cy="841800"/>
          </a:xfrm>
          <a:prstGeom prst="rect">
            <a:avLst/>
          </a:prstGeom>
          <a:noFill/>
          <a:ln>
            <a:noFill/>
          </a:ln>
        </p:spPr>
        <p:txBody>
          <a:bodyPr spcFirstLastPara="1" vert="horz" wrap="square" lIns="91425" tIns="91425" rIns="91425" bIns="91425" rtlCol="0" anchor="ctr" anchorCtr="0">
            <a:normAutofit fontScale="90000"/>
          </a:bodyPr>
          <a:lstStyle/>
          <a:p>
            <a:pPr algn="l" rtl="0">
              <a:buSzPct val="111111"/>
            </a:pPr>
            <a:r>
              <a:rPr lang="en"/>
              <a:t>Reading from TB Dive into Deep Learning</a:t>
            </a:r>
            <a:endParaRPr/>
          </a:p>
          <a:p>
            <a:pPr marL="457200" indent="-434340" algn="l" rtl="0">
              <a:buSzPct val="100000"/>
              <a:buChar char="●"/>
            </a:pPr>
            <a:r>
              <a:rPr lang="en" sz="3100"/>
              <a:t>Chapter 1 </a:t>
            </a:r>
            <a:endParaRPr sz="3100"/>
          </a:p>
          <a:p>
            <a:pPr marL="457200" indent="-434340" algn="l" rtl="0">
              <a:buSzPct val="100000"/>
              <a:buChar char="●"/>
            </a:pPr>
            <a:r>
              <a:rPr lang="en" sz="3100"/>
              <a:t>Chapter 2 for Python Prelims, Linear Algebra, Calculus, Probability</a:t>
            </a:r>
            <a:endParaRPr sz="3100"/>
          </a:p>
        </p:txBody>
      </p:sp>
      <p:sp>
        <p:nvSpPr>
          <p:cNvPr id="352" name="Google Shape;352;p41"/>
          <p:cNvSpPr txBox="1">
            <a:spLocks noGrp="1"/>
          </p:cNvSpPr>
          <p:nvPr>
            <p:ph type="sldNum" idx="12"/>
          </p:nvPr>
        </p:nvSpPr>
        <p:spPr>
          <a:xfrm>
            <a:off x="9996458" y="5520467"/>
            <a:ext cx="548700" cy="393600"/>
          </a:xfrm>
          <a:prstGeom prst="rect">
            <a:avLst/>
          </a:prstGeom>
          <a:noFill/>
          <a:ln>
            <a:noFill/>
          </a:ln>
        </p:spPr>
        <p:txBody>
          <a:bodyPr spcFirstLastPara="1" wrap="square" lIns="91425" tIns="91425" rIns="91425" bIns="91425" anchor="ctr" anchorCtr="0">
            <a:normAutofit fontScale="92500" lnSpcReduction="20000"/>
          </a:bodyPr>
          <a:lstStyle/>
          <a:p>
            <a:pPr algn="r" rtl="0">
              <a:buSzPts val="1000"/>
            </a:pPr>
            <a:fld id="{00000000-1234-1234-1234-123412341234}" type="slidenum">
              <a:rPr lang="en"/>
              <a:pPr algn="r" rtl="0">
                <a:buSzPts val="1000"/>
              </a:pPr>
              <a:t>35</a:t>
            </a:fld>
            <a:endParaRPr/>
          </a:p>
        </p:txBody>
      </p:sp>
    </p:spTree>
    <p:extLst>
      <p:ext uri="{BB962C8B-B14F-4D97-AF65-F5344CB8AC3E}">
        <p14:creationId xmlns:p14="http://schemas.microsoft.com/office/powerpoint/2010/main" val="17417166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14600" y="3048000"/>
            <a:ext cx="5791200" cy="763588"/>
          </a:xfrm>
        </p:spPr>
        <p:txBody>
          <a:bodyPr>
            <a:noAutofit/>
          </a:bodyPr>
          <a:lstStyle/>
          <a:p>
            <a:r>
              <a:rPr lang="en-US" sz="4000" b="0" dirty="0">
                <a:solidFill>
                  <a:srgbClr val="C00000"/>
                </a:solidFill>
                <a:latin typeface="Cambria" panose="02040503050406030204" pitchFamily="18" charset="0"/>
                <a:ea typeface="Cambria" panose="02040503050406030204" pitchFamily="18" charset="0"/>
              </a:rPr>
              <a:t>Artificial Neural Networks</a:t>
            </a:r>
            <a:endParaRPr lang="en-IN" sz="4000" b="0" dirty="0">
              <a:solidFill>
                <a:srgbClr val="C0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740449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0"/>
          </p:nvPr>
        </p:nvSpPr>
        <p:spPr>
          <a:xfrm>
            <a:off x="1676400" y="1524001"/>
            <a:ext cx="8610600" cy="4525963"/>
          </a:xfrm>
        </p:spPr>
        <p:txBody>
          <a:bodyPr>
            <a:normAutofit/>
          </a:bodyPr>
          <a:lstStyle/>
          <a:p>
            <a:pPr marL="342900" indent="-342900">
              <a:buFont typeface="Arial" panose="020B0604020202020204" pitchFamily="34" charset="0"/>
              <a:buChar char="•"/>
            </a:pPr>
            <a:r>
              <a:rPr lang="en-US" sz="3200" dirty="0"/>
              <a:t>Neural networks originally began as computational models of the brain, or more generally, models of </a:t>
            </a:r>
            <a:r>
              <a:rPr lang="en-US" sz="3200" b="1" dirty="0">
                <a:solidFill>
                  <a:srgbClr val="0070C0"/>
                </a:solidFill>
              </a:rPr>
              <a:t>Cognition</a:t>
            </a:r>
          </a:p>
          <a:p>
            <a:pPr marL="342900" indent="-342900">
              <a:buFont typeface="Arial" panose="020B0604020202020204" pitchFamily="34" charset="0"/>
              <a:buChar char="•"/>
            </a:pPr>
            <a:r>
              <a:rPr lang="en" sz="3200" dirty="0"/>
              <a:t>Humans learn through </a:t>
            </a:r>
            <a:r>
              <a:rPr lang="en" sz="3200" b="1" dirty="0"/>
              <a:t>association</a:t>
            </a:r>
            <a:endParaRPr lang="en-US" sz="3200" b="1" dirty="0">
              <a:solidFill>
                <a:srgbClr val="0070C0"/>
              </a:solidFill>
            </a:endParaRPr>
          </a:p>
          <a:p>
            <a:pPr marL="342900" indent="-342900">
              <a:buFont typeface="Arial" panose="020B0604020202020204" pitchFamily="34" charset="0"/>
              <a:buChar char="•"/>
            </a:pPr>
            <a:r>
              <a:rPr lang="en-US" sz="3200" dirty="0"/>
              <a:t>The earliest model of cognition was </a:t>
            </a:r>
            <a:r>
              <a:rPr lang="en-US" sz="3200" b="1" dirty="0" err="1">
                <a:solidFill>
                  <a:srgbClr val="0070C0"/>
                </a:solidFill>
              </a:rPr>
              <a:t>Associationism</a:t>
            </a:r>
            <a:endParaRPr lang="en-US" sz="3200" b="1" dirty="0">
              <a:solidFill>
                <a:srgbClr val="0070C0"/>
              </a:solidFill>
            </a:endParaRPr>
          </a:p>
          <a:p>
            <a:pPr marL="342900" indent="-342900">
              <a:buFont typeface="Arial" panose="020B0604020202020204" pitchFamily="34" charset="0"/>
              <a:buChar char="•"/>
            </a:pPr>
            <a:endParaRPr lang="en-US" sz="3200" b="1" dirty="0">
              <a:solidFill>
                <a:srgbClr val="0070C0"/>
              </a:solidFill>
            </a:endParaRPr>
          </a:p>
          <a:p>
            <a:pPr marL="342900" indent="-342900">
              <a:buFont typeface="Arial" panose="020B0604020202020204" pitchFamily="34" charset="0"/>
              <a:buChar char="•"/>
            </a:pPr>
            <a:r>
              <a:rPr lang="en-US" sz="3200" dirty="0" err="1"/>
              <a:t>Associationism</a:t>
            </a:r>
            <a:r>
              <a:rPr lang="en-US" sz="3200" dirty="0"/>
              <a:t> was followed by </a:t>
            </a:r>
            <a:r>
              <a:rPr lang="en-US" sz="3200" b="1" dirty="0">
                <a:solidFill>
                  <a:srgbClr val="0070C0"/>
                </a:solidFill>
              </a:rPr>
              <a:t>Connectionism</a:t>
            </a:r>
          </a:p>
        </p:txBody>
      </p:sp>
      <p:sp>
        <p:nvSpPr>
          <p:cNvPr id="3" name="Title 2"/>
          <p:cNvSpPr>
            <a:spLocks noGrp="1"/>
          </p:cNvSpPr>
          <p:nvPr>
            <p:ph type="title"/>
          </p:nvPr>
        </p:nvSpPr>
        <p:spPr/>
        <p:txBody>
          <a:bodyPr/>
          <a:lstStyle/>
          <a:p>
            <a:r>
              <a:rPr lang="en-US" dirty="0"/>
              <a:t>Neural networks</a:t>
            </a:r>
            <a:endParaRPr lang="en-IN" dirty="0"/>
          </a:p>
        </p:txBody>
      </p:sp>
    </p:spTree>
    <p:extLst>
      <p:ext uri="{BB962C8B-B14F-4D97-AF65-F5344CB8AC3E}">
        <p14:creationId xmlns:p14="http://schemas.microsoft.com/office/powerpoint/2010/main" val="31037572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0"/>
          </p:nvPr>
        </p:nvSpPr>
        <p:spPr/>
        <p:txBody>
          <a:bodyPr>
            <a:normAutofit/>
          </a:bodyPr>
          <a:lstStyle/>
          <a:p>
            <a:pPr marL="344599" lvl="2" indent="-333953">
              <a:spcBef>
                <a:spcPts val="675"/>
              </a:spcBef>
              <a:buFont typeface="Arial MT"/>
              <a:buChar char="•"/>
              <a:tabLst>
                <a:tab pos="344599" algn="l"/>
                <a:tab pos="345160" algn="l"/>
              </a:tabLst>
            </a:pPr>
            <a:r>
              <a:rPr lang="en-US" spc="-9" dirty="0">
                <a:cs typeface="Calibri"/>
              </a:rPr>
              <a:t>Lightning</a:t>
            </a:r>
            <a:r>
              <a:rPr lang="en-US" spc="4" dirty="0">
                <a:cs typeface="Calibri"/>
              </a:rPr>
              <a:t> </a:t>
            </a:r>
            <a:r>
              <a:rPr lang="en-US" spc="-4" dirty="0">
                <a:cs typeface="Calibri"/>
              </a:rPr>
              <a:t>is</a:t>
            </a:r>
            <a:r>
              <a:rPr lang="en-US" spc="-18" dirty="0">
                <a:cs typeface="Calibri"/>
              </a:rPr>
              <a:t> </a:t>
            </a:r>
            <a:r>
              <a:rPr lang="en-US" spc="-9" dirty="0">
                <a:cs typeface="Calibri"/>
              </a:rPr>
              <a:t>generally</a:t>
            </a:r>
            <a:r>
              <a:rPr lang="en-US" dirty="0">
                <a:cs typeface="Calibri"/>
              </a:rPr>
              <a:t> </a:t>
            </a:r>
            <a:r>
              <a:rPr lang="en-US" spc="-13" dirty="0">
                <a:cs typeface="Calibri"/>
              </a:rPr>
              <a:t>followed</a:t>
            </a:r>
            <a:r>
              <a:rPr lang="en-US" spc="-26" dirty="0">
                <a:cs typeface="Calibri"/>
              </a:rPr>
              <a:t> </a:t>
            </a:r>
            <a:r>
              <a:rPr lang="en-US" spc="-9" dirty="0">
                <a:cs typeface="Calibri"/>
              </a:rPr>
              <a:t>by</a:t>
            </a:r>
            <a:r>
              <a:rPr lang="en-US" dirty="0">
                <a:cs typeface="Calibri"/>
              </a:rPr>
              <a:t> </a:t>
            </a:r>
            <a:r>
              <a:rPr lang="en-US" spc="-4" dirty="0">
                <a:cs typeface="Calibri"/>
              </a:rPr>
              <a:t>thunder</a:t>
            </a:r>
            <a:endParaRPr lang="en-US" dirty="0">
              <a:cs typeface="Calibri"/>
            </a:endParaRPr>
          </a:p>
          <a:p>
            <a:pPr marL="731783" marR="4483" lvl="1" indent="-277360">
              <a:lnSpc>
                <a:spcPct val="100800"/>
              </a:lnSpc>
              <a:spcBef>
                <a:spcPts val="525"/>
              </a:spcBef>
              <a:buFont typeface="Arial MT"/>
              <a:buChar char="–"/>
              <a:tabLst>
                <a:tab pos="731783" algn="l"/>
                <a:tab pos="732343" algn="l"/>
                <a:tab pos="4906757" algn="l"/>
              </a:tabLst>
            </a:pPr>
            <a:r>
              <a:rPr lang="en-US" spc="-4" dirty="0">
                <a:cs typeface="Calibri"/>
              </a:rPr>
              <a:t>Ergo</a:t>
            </a:r>
            <a:r>
              <a:rPr lang="en-US" dirty="0">
                <a:cs typeface="Calibri"/>
              </a:rPr>
              <a:t> </a:t>
            </a:r>
            <a:r>
              <a:rPr lang="en-US" spc="9" dirty="0">
                <a:cs typeface="Calibri"/>
              </a:rPr>
              <a:t>–</a:t>
            </a:r>
            <a:r>
              <a:rPr lang="en-US" dirty="0">
                <a:cs typeface="Calibri"/>
              </a:rPr>
              <a:t> </a:t>
            </a:r>
            <a:r>
              <a:rPr lang="en-US" spc="4" dirty="0">
                <a:cs typeface="Calibri"/>
              </a:rPr>
              <a:t>“hey</a:t>
            </a:r>
            <a:r>
              <a:rPr lang="en-US" spc="13" dirty="0">
                <a:cs typeface="Calibri"/>
              </a:rPr>
              <a:t> </a:t>
            </a:r>
            <a:r>
              <a:rPr lang="en-US" spc="-18" dirty="0">
                <a:cs typeface="Calibri"/>
              </a:rPr>
              <a:t>here’s</a:t>
            </a:r>
            <a:r>
              <a:rPr lang="en-US" spc="-9" dirty="0">
                <a:cs typeface="Calibri"/>
              </a:rPr>
              <a:t> </a:t>
            </a:r>
            <a:r>
              <a:rPr lang="en-US" spc="9" dirty="0">
                <a:cs typeface="Calibri"/>
              </a:rPr>
              <a:t>a</a:t>
            </a:r>
            <a:r>
              <a:rPr lang="en-US" dirty="0">
                <a:cs typeface="Calibri"/>
              </a:rPr>
              <a:t> </a:t>
            </a:r>
            <a:r>
              <a:rPr lang="en-US" spc="4" dirty="0">
                <a:cs typeface="Calibri"/>
              </a:rPr>
              <a:t>bolt </a:t>
            </a:r>
            <a:r>
              <a:rPr lang="en-US" spc="9" dirty="0">
                <a:cs typeface="Calibri"/>
              </a:rPr>
              <a:t>of </a:t>
            </a:r>
            <a:r>
              <a:rPr lang="en-US" spc="4" dirty="0">
                <a:cs typeface="Calibri"/>
              </a:rPr>
              <a:t>lightning,	</a:t>
            </a:r>
            <a:r>
              <a:rPr lang="en-US" spc="-18" dirty="0">
                <a:cs typeface="Calibri"/>
              </a:rPr>
              <a:t>we’re</a:t>
            </a:r>
            <a:r>
              <a:rPr lang="en-US" spc="4" dirty="0">
                <a:cs typeface="Calibri"/>
              </a:rPr>
              <a:t> going</a:t>
            </a:r>
            <a:r>
              <a:rPr lang="en-US" spc="-31" dirty="0">
                <a:cs typeface="Calibri"/>
              </a:rPr>
              <a:t> </a:t>
            </a:r>
            <a:r>
              <a:rPr lang="en-US" spc="-9" dirty="0">
                <a:cs typeface="Calibri"/>
              </a:rPr>
              <a:t>to</a:t>
            </a:r>
            <a:r>
              <a:rPr lang="en-US" spc="4" dirty="0">
                <a:cs typeface="Calibri"/>
              </a:rPr>
              <a:t> hear </a:t>
            </a:r>
            <a:r>
              <a:rPr lang="en-US" spc="-463" dirty="0">
                <a:cs typeface="Calibri"/>
              </a:rPr>
              <a:t> </a:t>
            </a:r>
            <a:r>
              <a:rPr lang="en-US" spc="18" dirty="0">
                <a:cs typeface="Calibri"/>
              </a:rPr>
              <a:t>thunder”</a:t>
            </a:r>
            <a:endParaRPr lang="en-US" dirty="0">
              <a:cs typeface="Calibri"/>
            </a:endParaRPr>
          </a:p>
          <a:p>
            <a:pPr marL="731783" marR="309859" lvl="1" indent="-277360">
              <a:lnSpc>
                <a:spcPct val="100899"/>
              </a:lnSpc>
              <a:spcBef>
                <a:spcPts val="516"/>
              </a:spcBef>
              <a:buFont typeface="Arial MT"/>
              <a:buChar char="–"/>
              <a:tabLst>
                <a:tab pos="731783" algn="l"/>
                <a:tab pos="732343" algn="l"/>
              </a:tabLst>
            </a:pPr>
            <a:r>
              <a:rPr lang="en-US" spc="-4" dirty="0">
                <a:cs typeface="Calibri"/>
              </a:rPr>
              <a:t>Ergo </a:t>
            </a:r>
            <a:r>
              <a:rPr lang="en-US" spc="9" dirty="0">
                <a:cs typeface="Calibri"/>
              </a:rPr>
              <a:t>– </a:t>
            </a:r>
            <a:r>
              <a:rPr lang="en-US" spc="-13" dirty="0">
                <a:cs typeface="Calibri"/>
              </a:rPr>
              <a:t>“We </a:t>
            </a:r>
            <a:r>
              <a:rPr lang="en-US" spc="-4" dirty="0">
                <a:cs typeface="Calibri"/>
              </a:rPr>
              <a:t>just </a:t>
            </a:r>
            <a:r>
              <a:rPr lang="en-US" dirty="0">
                <a:cs typeface="Calibri"/>
              </a:rPr>
              <a:t>heard </a:t>
            </a:r>
            <a:r>
              <a:rPr lang="en-US" spc="4" dirty="0">
                <a:cs typeface="Calibri"/>
              </a:rPr>
              <a:t>thunder; did </a:t>
            </a:r>
            <a:r>
              <a:rPr lang="en-US" spc="9" dirty="0">
                <a:cs typeface="Calibri"/>
              </a:rPr>
              <a:t>someone </a:t>
            </a:r>
            <a:r>
              <a:rPr lang="en-US" dirty="0">
                <a:cs typeface="Calibri"/>
              </a:rPr>
              <a:t>get hit by </a:t>
            </a:r>
            <a:r>
              <a:rPr lang="en-US" spc="-468" dirty="0">
                <a:cs typeface="Calibri"/>
              </a:rPr>
              <a:t> </a:t>
            </a:r>
            <a:r>
              <a:rPr lang="en-US" spc="9" dirty="0">
                <a:cs typeface="Calibri"/>
              </a:rPr>
              <a:t>lightning”?</a:t>
            </a:r>
            <a:endParaRPr lang="en-US" dirty="0">
              <a:cs typeface="Calibri"/>
            </a:endParaRPr>
          </a:p>
          <a:p>
            <a:pPr lvl="1">
              <a:spcBef>
                <a:spcPts val="31"/>
              </a:spcBef>
              <a:buFont typeface="Arial MT"/>
              <a:buChar char="–"/>
            </a:pPr>
            <a:endParaRPr lang="en-US" dirty="0">
              <a:cs typeface="Calibri"/>
            </a:endParaRPr>
          </a:p>
          <a:p>
            <a:pPr marL="344599" indent="-333953">
              <a:spcBef>
                <a:spcPts val="101"/>
              </a:spcBef>
              <a:buFont typeface="Arial MT"/>
              <a:buChar char="•"/>
              <a:tabLst>
                <a:tab pos="344039" algn="l"/>
                <a:tab pos="345160" algn="l"/>
              </a:tabLst>
            </a:pPr>
            <a:r>
              <a:rPr lang="en-US" spc="4" dirty="0">
                <a:cs typeface="Calibri"/>
              </a:rPr>
              <a:t>But</a:t>
            </a:r>
            <a:r>
              <a:rPr lang="en-US" spc="-13" dirty="0">
                <a:cs typeface="Calibri"/>
              </a:rPr>
              <a:t> </a:t>
            </a:r>
            <a:r>
              <a:rPr lang="en-US" spc="-4" dirty="0">
                <a:cs typeface="Calibri"/>
              </a:rPr>
              <a:t>where</a:t>
            </a:r>
            <a:r>
              <a:rPr lang="en-US" spc="35" dirty="0">
                <a:cs typeface="Calibri"/>
              </a:rPr>
              <a:t> </a:t>
            </a:r>
            <a:r>
              <a:rPr lang="en-US" spc="-4" dirty="0">
                <a:cs typeface="Calibri"/>
              </a:rPr>
              <a:t>are</a:t>
            </a:r>
            <a:r>
              <a:rPr lang="en-US" spc="4" dirty="0">
                <a:cs typeface="Calibri"/>
              </a:rPr>
              <a:t> </a:t>
            </a:r>
            <a:r>
              <a:rPr lang="en-US" dirty="0">
                <a:cs typeface="Calibri"/>
              </a:rPr>
              <a:t>the associations</a:t>
            </a:r>
            <a:r>
              <a:rPr lang="en-US" spc="-13" dirty="0">
                <a:cs typeface="Calibri"/>
              </a:rPr>
              <a:t> </a:t>
            </a:r>
            <a:r>
              <a:rPr lang="en-US" spc="-4" dirty="0">
                <a:cs typeface="Calibri"/>
              </a:rPr>
              <a:t>stored??</a:t>
            </a:r>
            <a:endParaRPr lang="en-US" dirty="0">
              <a:cs typeface="Calibri"/>
            </a:endParaRPr>
          </a:p>
          <a:p>
            <a:pPr>
              <a:spcBef>
                <a:spcPts val="4"/>
              </a:spcBef>
              <a:buFont typeface="Arial MT"/>
              <a:buChar char="•"/>
            </a:pPr>
            <a:endParaRPr lang="en-US" dirty="0">
              <a:cs typeface="Calibri"/>
            </a:endParaRPr>
          </a:p>
          <a:p>
            <a:pPr marL="344599" indent="-333953">
              <a:spcBef>
                <a:spcPts val="4"/>
              </a:spcBef>
              <a:buFont typeface="Arial MT"/>
              <a:buChar char="•"/>
              <a:tabLst>
                <a:tab pos="344039" algn="l"/>
                <a:tab pos="345160" algn="l"/>
              </a:tabLst>
            </a:pPr>
            <a:r>
              <a:rPr lang="en-US" dirty="0">
                <a:cs typeface="Calibri"/>
              </a:rPr>
              <a:t>And</a:t>
            </a:r>
            <a:r>
              <a:rPr lang="en-US" spc="-40" dirty="0">
                <a:cs typeface="Calibri"/>
              </a:rPr>
              <a:t> </a:t>
            </a:r>
            <a:r>
              <a:rPr lang="en-US" spc="4" dirty="0">
                <a:cs typeface="Calibri"/>
              </a:rPr>
              <a:t>how?</a:t>
            </a:r>
            <a:endParaRPr lang="en-US" dirty="0">
              <a:cs typeface="Calibri"/>
            </a:endParaRPr>
          </a:p>
          <a:p>
            <a:endParaRPr lang="en-IN" dirty="0"/>
          </a:p>
        </p:txBody>
      </p:sp>
      <p:sp>
        <p:nvSpPr>
          <p:cNvPr id="2" name="object 2"/>
          <p:cNvSpPr txBox="1">
            <a:spLocks noGrp="1"/>
          </p:cNvSpPr>
          <p:nvPr>
            <p:ph type="title"/>
          </p:nvPr>
        </p:nvSpPr>
        <p:spPr>
          <a:xfrm>
            <a:off x="1752601" y="324962"/>
            <a:ext cx="8160907" cy="569274"/>
          </a:xfrm>
          <a:prstGeom prst="rect">
            <a:avLst/>
          </a:prstGeom>
        </p:spPr>
        <p:txBody>
          <a:bodyPr vert="horz" lIns="91440" tIns="45720" rIns="91440" bIns="45720" rtlCol="0" anchor="ctr">
            <a:noAutofit/>
          </a:bodyPr>
          <a:lstStyle/>
          <a:p>
            <a:r>
              <a:rPr dirty="0"/>
              <a:t>What are “Associations”</a:t>
            </a:r>
          </a:p>
        </p:txBody>
      </p:sp>
      <p:sp>
        <p:nvSpPr>
          <p:cNvPr id="5" name="object 5"/>
          <p:cNvSpPr txBox="1">
            <a:spLocks noGrp="1"/>
          </p:cNvSpPr>
          <p:nvPr>
            <p:ph type="sldNum" sz="quarter" idx="4294967295"/>
          </p:nvPr>
        </p:nvSpPr>
        <p:spPr>
          <a:xfrm>
            <a:off x="10472738" y="6375401"/>
            <a:ext cx="195262" cy="321883"/>
          </a:xfrm>
          <a:prstGeom prst="rect">
            <a:avLst/>
          </a:prstGeom>
        </p:spPr>
        <p:txBody>
          <a:bodyPr vert="horz" wrap="square" lIns="0" tIns="0" rIns="0" bIns="0" rtlCol="0">
            <a:spAutoFit/>
          </a:bodyPr>
          <a:lstStyle/>
          <a:p>
            <a:pPr marL="11206">
              <a:lnSpc>
                <a:spcPts val="1191"/>
              </a:lnSpc>
            </a:pPr>
            <a:r>
              <a:rPr spc="9" dirty="0"/>
              <a:t>33</a:t>
            </a:r>
          </a:p>
        </p:txBody>
      </p:sp>
    </p:spTree>
    <p:extLst>
      <p:ext uri="{BB962C8B-B14F-4D97-AF65-F5344CB8AC3E}">
        <p14:creationId xmlns:p14="http://schemas.microsoft.com/office/powerpoint/2010/main" val="2327973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0"/>
          </p:nvPr>
        </p:nvSpPr>
        <p:spPr>
          <a:xfrm>
            <a:off x="1560394" y="1272005"/>
            <a:ext cx="8610600" cy="4525963"/>
          </a:xfrm>
        </p:spPr>
        <p:txBody>
          <a:bodyPr/>
          <a:lstStyle/>
          <a:p>
            <a:pPr marL="344599" marR="74523" indent="-333953">
              <a:lnSpc>
                <a:spcPct val="100699"/>
              </a:lnSpc>
              <a:spcBef>
                <a:spcPts val="88"/>
              </a:spcBef>
              <a:buFont typeface="Arial MT"/>
              <a:buChar char="•"/>
              <a:tabLst>
                <a:tab pos="344599" algn="l"/>
                <a:tab pos="345160" algn="l"/>
              </a:tabLst>
            </a:pPr>
            <a:r>
              <a:rPr lang="en-US" spc="-4" dirty="0">
                <a:cs typeface="Calibri"/>
              </a:rPr>
              <a:t>Alexander </a:t>
            </a:r>
            <a:r>
              <a:rPr lang="en-US" spc="4" dirty="0">
                <a:cs typeface="Calibri"/>
              </a:rPr>
              <a:t>Bain, </a:t>
            </a:r>
            <a:r>
              <a:rPr lang="en-US" spc="-18" dirty="0">
                <a:cs typeface="Calibri"/>
              </a:rPr>
              <a:t>philosopher, </a:t>
            </a:r>
            <a:r>
              <a:rPr lang="en-US" spc="-4" dirty="0">
                <a:cs typeface="Calibri"/>
              </a:rPr>
              <a:t>psychologist, </a:t>
            </a:r>
            <a:r>
              <a:rPr lang="en-US" dirty="0">
                <a:cs typeface="Calibri"/>
              </a:rPr>
              <a:t> mathematician,</a:t>
            </a:r>
            <a:r>
              <a:rPr lang="en-US" spc="-4" dirty="0">
                <a:cs typeface="Calibri"/>
              </a:rPr>
              <a:t> </a:t>
            </a:r>
            <a:r>
              <a:rPr lang="en-US" spc="4" dirty="0">
                <a:cs typeface="Calibri"/>
              </a:rPr>
              <a:t>logician,</a:t>
            </a:r>
            <a:r>
              <a:rPr lang="en-US" spc="-4" dirty="0">
                <a:cs typeface="Calibri"/>
              </a:rPr>
              <a:t> </a:t>
            </a:r>
            <a:r>
              <a:rPr lang="en-US" dirty="0">
                <a:cs typeface="Calibri"/>
              </a:rPr>
              <a:t>linguist,</a:t>
            </a:r>
            <a:r>
              <a:rPr lang="en-US" spc="-4" dirty="0">
                <a:cs typeface="Calibri"/>
              </a:rPr>
              <a:t> </a:t>
            </a:r>
            <a:r>
              <a:rPr lang="en-US" spc="-9" dirty="0">
                <a:cs typeface="Calibri"/>
              </a:rPr>
              <a:t>professor</a:t>
            </a:r>
            <a:endParaRPr lang="en-US" dirty="0">
              <a:cs typeface="Calibri"/>
            </a:endParaRPr>
          </a:p>
          <a:p>
            <a:pPr marL="344599" indent="-333953">
              <a:spcBef>
                <a:spcPts val="644"/>
              </a:spcBef>
              <a:buFont typeface="Arial MT"/>
              <a:buChar char="•"/>
              <a:tabLst>
                <a:tab pos="344599" algn="l"/>
                <a:tab pos="345160" algn="l"/>
              </a:tabLst>
            </a:pPr>
            <a:r>
              <a:rPr lang="en-US" b="1" spc="4" dirty="0">
                <a:solidFill>
                  <a:srgbClr val="BF0000"/>
                </a:solidFill>
                <a:cs typeface="Calibri"/>
              </a:rPr>
              <a:t>1873:</a:t>
            </a:r>
            <a:r>
              <a:rPr lang="en-US" b="1" spc="-26" dirty="0">
                <a:solidFill>
                  <a:srgbClr val="BF0000"/>
                </a:solidFill>
                <a:cs typeface="Calibri"/>
              </a:rPr>
              <a:t> </a:t>
            </a:r>
            <a:r>
              <a:rPr lang="en-US" b="1" spc="4" dirty="0">
                <a:solidFill>
                  <a:srgbClr val="BF0000"/>
                </a:solidFill>
                <a:cs typeface="Calibri"/>
              </a:rPr>
              <a:t>The</a:t>
            </a:r>
            <a:r>
              <a:rPr lang="en-US" b="1" dirty="0">
                <a:solidFill>
                  <a:srgbClr val="BF0000"/>
                </a:solidFill>
                <a:cs typeface="Calibri"/>
              </a:rPr>
              <a:t> </a:t>
            </a:r>
            <a:r>
              <a:rPr lang="en-US" b="1" spc="-4" dirty="0">
                <a:solidFill>
                  <a:srgbClr val="BF0000"/>
                </a:solidFill>
                <a:cs typeface="Calibri"/>
              </a:rPr>
              <a:t>information</a:t>
            </a:r>
            <a:r>
              <a:rPr lang="en-US" b="1" spc="-22" dirty="0">
                <a:solidFill>
                  <a:srgbClr val="BF0000"/>
                </a:solidFill>
                <a:cs typeface="Calibri"/>
              </a:rPr>
              <a:t> </a:t>
            </a:r>
            <a:r>
              <a:rPr lang="en-US" b="1" spc="4" dirty="0">
                <a:solidFill>
                  <a:srgbClr val="BF0000"/>
                </a:solidFill>
                <a:cs typeface="Calibri"/>
              </a:rPr>
              <a:t>is</a:t>
            </a:r>
            <a:r>
              <a:rPr lang="en-US" b="1" spc="-13" dirty="0">
                <a:solidFill>
                  <a:srgbClr val="BF0000"/>
                </a:solidFill>
                <a:cs typeface="Calibri"/>
              </a:rPr>
              <a:t> </a:t>
            </a:r>
            <a:r>
              <a:rPr lang="en-US" b="1" spc="4" dirty="0">
                <a:solidFill>
                  <a:srgbClr val="BF0000"/>
                </a:solidFill>
                <a:cs typeface="Calibri"/>
              </a:rPr>
              <a:t>in</a:t>
            </a:r>
            <a:r>
              <a:rPr lang="en-US" b="1" spc="9" dirty="0">
                <a:solidFill>
                  <a:srgbClr val="BF0000"/>
                </a:solidFill>
                <a:cs typeface="Calibri"/>
              </a:rPr>
              <a:t> the</a:t>
            </a:r>
            <a:r>
              <a:rPr lang="en-US" b="1" spc="-13" dirty="0">
                <a:solidFill>
                  <a:srgbClr val="BF0000"/>
                </a:solidFill>
                <a:cs typeface="Calibri"/>
              </a:rPr>
              <a:t> </a:t>
            </a:r>
            <a:r>
              <a:rPr lang="en-US" b="1" i="1" spc="4" dirty="0">
                <a:solidFill>
                  <a:srgbClr val="BF0000"/>
                </a:solidFill>
                <a:cs typeface="Calibri"/>
              </a:rPr>
              <a:t>connections</a:t>
            </a:r>
            <a:endParaRPr lang="en-US" b="1" dirty="0">
              <a:cs typeface="Calibri"/>
            </a:endParaRPr>
          </a:p>
          <a:p>
            <a:pPr marL="454422">
              <a:spcBef>
                <a:spcPts val="574"/>
              </a:spcBef>
            </a:pPr>
            <a:r>
              <a:rPr lang="en-US" spc="-9" dirty="0">
                <a:cs typeface="Arial MT"/>
              </a:rPr>
              <a:t>–</a:t>
            </a:r>
            <a:r>
              <a:rPr lang="en-US" spc="221" dirty="0">
                <a:cs typeface="Arial MT"/>
              </a:rPr>
              <a:t> </a:t>
            </a:r>
            <a:r>
              <a:rPr lang="en-US" i="1" spc="-9" dirty="0">
                <a:cs typeface="Calibri"/>
              </a:rPr>
              <a:t>Mind </a:t>
            </a:r>
            <a:r>
              <a:rPr lang="en-US" i="1" spc="-18" dirty="0">
                <a:cs typeface="Calibri"/>
              </a:rPr>
              <a:t>and</a:t>
            </a:r>
            <a:r>
              <a:rPr lang="en-US" i="1" spc="9" dirty="0">
                <a:cs typeface="Calibri"/>
              </a:rPr>
              <a:t> </a:t>
            </a:r>
            <a:r>
              <a:rPr lang="en-US" i="1" spc="-9" dirty="0">
                <a:cs typeface="Calibri"/>
              </a:rPr>
              <a:t>body</a:t>
            </a:r>
            <a:r>
              <a:rPr lang="en-US" i="1" dirty="0">
                <a:cs typeface="Calibri"/>
              </a:rPr>
              <a:t> </a:t>
            </a:r>
            <a:r>
              <a:rPr lang="en-US" spc="-4" dirty="0">
                <a:cs typeface="Calibri"/>
              </a:rPr>
              <a:t>(1873)</a:t>
            </a:r>
          </a:p>
          <a:p>
            <a:pPr marL="344599" indent="-333953">
              <a:spcBef>
                <a:spcPts val="847"/>
              </a:spcBef>
              <a:buFont typeface="Arial MT"/>
              <a:buChar char="•"/>
              <a:tabLst>
                <a:tab pos="344039" algn="l"/>
                <a:tab pos="345160" algn="l"/>
              </a:tabLst>
            </a:pPr>
            <a:r>
              <a:rPr lang="en-US" spc="-4" dirty="0">
                <a:cs typeface="Calibri"/>
              </a:rPr>
              <a:t>Neurons connect to other neurons.  </a:t>
            </a:r>
          </a:p>
          <a:p>
            <a:pPr marL="344599" indent="-333953">
              <a:spcBef>
                <a:spcPts val="847"/>
              </a:spcBef>
              <a:buFont typeface="Arial MT"/>
              <a:buChar char="•"/>
              <a:tabLst>
                <a:tab pos="344039" algn="l"/>
                <a:tab pos="345160" algn="l"/>
              </a:tabLst>
            </a:pPr>
            <a:r>
              <a:rPr lang="en-US" spc="-4" dirty="0">
                <a:cs typeface="Calibri"/>
              </a:rPr>
              <a:t>The processing/capacity of the brain  is a function of these connections</a:t>
            </a:r>
          </a:p>
          <a:p>
            <a:pPr marL="344599" indent="-333953">
              <a:spcBef>
                <a:spcPts val="847"/>
              </a:spcBef>
              <a:buFont typeface="Arial MT"/>
              <a:buChar char="•"/>
              <a:tabLst>
                <a:tab pos="344039" algn="l"/>
                <a:tab pos="345160" algn="l"/>
              </a:tabLst>
            </a:pPr>
            <a:r>
              <a:rPr lang="en-US" spc="-4" dirty="0">
                <a:cs typeface="Calibri"/>
              </a:rPr>
              <a:t>Connectionist machines emulate this structure</a:t>
            </a:r>
          </a:p>
          <a:p>
            <a:pPr marL="454422">
              <a:spcBef>
                <a:spcPts val="574"/>
              </a:spcBef>
            </a:pPr>
            <a:endParaRPr lang="en-US" dirty="0">
              <a:cs typeface="Calibri"/>
            </a:endParaRPr>
          </a:p>
          <a:p>
            <a:endParaRPr lang="en-IN" dirty="0"/>
          </a:p>
        </p:txBody>
      </p:sp>
      <p:sp>
        <p:nvSpPr>
          <p:cNvPr id="2" name="object 2"/>
          <p:cNvSpPr txBox="1">
            <a:spLocks noGrp="1"/>
          </p:cNvSpPr>
          <p:nvPr>
            <p:ph type="title"/>
          </p:nvPr>
        </p:nvSpPr>
        <p:spPr>
          <a:xfrm>
            <a:off x="1752601" y="324962"/>
            <a:ext cx="8160907" cy="569274"/>
          </a:xfrm>
          <a:prstGeom prst="rect">
            <a:avLst/>
          </a:prstGeom>
        </p:spPr>
        <p:txBody>
          <a:bodyPr vert="horz" lIns="91440" tIns="45720" rIns="91440" bIns="45720" rtlCol="0" anchor="ctr">
            <a:normAutofit fontScale="90000"/>
          </a:bodyPr>
          <a:lstStyle/>
          <a:p>
            <a:r>
              <a:rPr dirty="0"/>
              <a:t>Enter </a:t>
            </a:r>
            <a:r>
              <a:rPr i="1" dirty="0">
                <a:solidFill>
                  <a:srgbClr val="00B0F0"/>
                </a:solidFill>
              </a:rPr>
              <a:t>Connectionism</a:t>
            </a:r>
          </a:p>
        </p:txBody>
      </p:sp>
      <p:pic>
        <p:nvPicPr>
          <p:cNvPr id="4" name="object 4"/>
          <p:cNvPicPr/>
          <p:nvPr/>
        </p:nvPicPr>
        <p:blipFill>
          <a:blip r:embed="rId2" cstate="print"/>
          <a:stretch>
            <a:fillRect/>
          </a:stretch>
        </p:blipFill>
        <p:spPr>
          <a:xfrm>
            <a:off x="8585057" y="1676401"/>
            <a:ext cx="1610958" cy="1744281"/>
          </a:xfrm>
          <a:prstGeom prst="rect">
            <a:avLst/>
          </a:prstGeom>
        </p:spPr>
      </p:pic>
      <p:sp>
        <p:nvSpPr>
          <p:cNvPr id="5" name="object 5"/>
          <p:cNvSpPr txBox="1"/>
          <p:nvPr/>
        </p:nvSpPr>
        <p:spPr>
          <a:xfrm>
            <a:off x="9837863" y="6375486"/>
            <a:ext cx="196663" cy="153888"/>
          </a:xfrm>
          <a:prstGeom prst="rect">
            <a:avLst/>
          </a:prstGeom>
        </p:spPr>
        <p:txBody>
          <a:bodyPr vert="horz" wrap="square" lIns="0" tIns="0" rIns="0" bIns="0" rtlCol="0">
            <a:spAutoFit/>
          </a:bodyPr>
          <a:lstStyle/>
          <a:p>
            <a:pPr marL="11206">
              <a:lnSpc>
                <a:spcPts val="1191"/>
              </a:lnSpc>
            </a:pPr>
            <a:r>
              <a:rPr sz="1147" spc="9" dirty="0">
                <a:solidFill>
                  <a:srgbClr val="898989"/>
                </a:solidFill>
                <a:latin typeface="Calibri"/>
                <a:cs typeface="Calibri"/>
              </a:rPr>
              <a:t>41</a:t>
            </a:r>
            <a:endParaRPr sz="1147">
              <a:latin typeface="Calibri"/>
              <a:cs typeface="Calibri"/>
            </a:endParaRPr>
          </a:p>
        </p:txBody>
      </p:sp>
      <p:pic>
        <p:nvPicPr>
          <p:cNvPr id="7" name="object 4"/>
          <p:cNvPicPr/>
          <p:nvPr/>
        </p:nvPicPr>
        <p:blipFill>
          <a:blip r:embed="rId3" cstate="print"/>
          <a:stretch>
            <a:fillRect/>
          </a:stretch>
        </p:blipFill>
        <p:spPr>
          <a:xfrm>
            <a:off x="5865694" y="4994970"/>
            <a:ext cx="4275262" cy="1235827"/>
          </a:xfrm>
          <a:prstGeom prst="rect">
            <a:avLst/>
          </a:prstGeom>
        </p:spPr>
      </p:pic>
    </p:spTree>
    <p:extLst>
      <p:ext uri="{BB962C8B-B14F-4D97-AF65-F5344CB8AC3E}">
        <p14:creationId xmlns:p14="http://schemas.microsoft.com/office/powerpoint/2010/main" val="2449788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5" name="Google Shape;75;p16"/>
          <p:cNvSpPr txBox="1">
            <a:spLocks noGrp="1"/>
          </p:cNvSpPr>
          <p:nvPr>
            <p:ph idx="10"/>
          </p:nvPr>
        </p:nvSpPr>
        <p:spPr>
          <a:prstGeom prst="rect">
            <a:avLst/>
          </a:prstGeom>
        </p:spPr>
        <p:txBody>
          <a:bodyPr spcFirstLastPara="1" vert="horz" wrap="square" lIns="91425" tIns="91425" rIns="91425" bIns="91425" numCol="1" anchor="t" anchorCtr="0" compatLnSpc="1">
            <a:prstTxWarp prst="textNoShape">
              <a:avLst/>
            </a:prstTxWarp>
            <a:normAutofit/>
          </a:bodyPr>
          <a:lstStyle/>
          <a:p>
            <a:r>
              <a:rPr lang="en-US" dirty="0"/>
              <a:t>Handout………</a:t>
            </a:r>
            <a:endParaRPr dirty="0"/>
          </a:p>
        </p:txBody>
      </p:sp>
      <p:sp>
        <p:nvSpPr>
          <p:cNvPr id="74" name="Google Shape;74;p16"/>
          <p:cNvSpPr txBox="1">
            <a:spLocks noGrp="1"/>
          </p:cNvSpPr>
          <p:nvPr>
            <p:ph type="title"/>
          </p:nvPr>
        </p:nvSpPr>
        <p:spPr>
          <a:prstGeom prst="rect">
            <a:avLst/>
          </a:prstGeom>
        </p:spPr>
        <p:txBody>
          <a:bodyPr spcFirstLastPara="1" vert="horz" wrap="square" lIns="91425" tIns="91425" rIns="91425" bIns="91425" rtlCol="0" anchor="t" anchorCtr="0">
            <a:normAutofit/>
          </a:bodyPr>
          <a:lstStyle/>
          <a:p>
            <a:r>
              <a:rPr lang="en" b="1" dirty="0"/>
              <a:t>What we Learn…. (Module Structure)</a:t>
            </a:r>
            <a:endParaRPr b="1" dirty="0"/>
          </a:p>
        </p:txBody>
      </p:sp>
      <p:sp>
        <p:nvSpPr>
          <p:cNvPr id="76" name="Google Shape;76;p16"/>
          <p:cNvSpPr txBox="1">
            <a:spLocks noGrp="1"/>
          </p:cNvSpPr>
          <p:nvPr>
            <p:ph type="sldNum" idx="4294967295"/>
          </p:nvPr>
        </p:nvSpPr>
        <p:spPr>
          <a:xfrm>
            <a:off x="10118726" y="5461000"/>
            <a:ext cx="549275" cy="311150"/>
          </a:xfrm>
          <a:prstGeom prst="rect">
            <a:avLst/>
          </a:prstGeom>
        </p:spPr>
        <p:txBody>
          <a:bodyPr spcFirstLastPara="1" vert="horz" wrap="square" lIns="91425" tIns="91425" rIns="91425" bIns="91425" rtlCol="0" anchor="ctr" anchorCtr="0">
            <a:normAutofit fontScale="55000" lnSpcReduction="20000"/>
          </a:bodyPr>
          <a:lstStyle/>
          <a:p>
            <a:pPr rtl="0"/>
            <a:fld id="{00000000-1234-1234-1234-123412341234}" type="slidenum">
              <a:rPr lang="en"/>
              <a:pPr rtl="0"/>
              <a:t>4</a:t>
            </a:fld>
            <a:endParaRPr/>
          </a:p>
        </p:txBody>
      </p:sp>
    </p:spTree>
    <p:extLst>
      <p:ext uri="{BB962C8B-B14F-4D97-AF65-F5344CB8AC3E}">
        <p14:creationId xmlns:p14="http://schemas.microsoft.com/office/powerpoint/2010/main" val="10775160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0"/>
          </p:nvPr>
        </p:nvSpPr>
        <p:spPr>
          <a:xfrm>
            <a:off x="1736678" y="1858016"/>
            <a:ext cx="8610600" cy="4525963"/>
          </a:xfrm>
        </p:spPr>
        <p:txBody>
          <a:bodyPr vert="horz" lIns="91440" tIns="45720" rIns="91440" bIns="45720" rtlCol="0">
            <a:normAutofit/>
          </a:bodyPr>
          <a:lstStyle/>
          <a:p>
            <a:pPr marL="344599" indent="-333953">
              <a:spcBef>
                <a:spcPts val="101"/>
              </a:spcBef>
              <a:buFont typeface="Arial MT"/>
              <a:buChar char="•"/>
              <a:tabLst>
                <a:tab pos="344039" algn="l"/>
                <a:tab pos="345160" algn="l"/>
              </a:tabLst>
            </a:pPr>
            <a:endParaRPr lang="en-US" spc="4" dirty="0">
              <a:cs typeface="Calibri"/>
            </a:endParaRPr>
          </a:p>
          <a:p>
            <a:pPr marL="344599" indent="-333953">
              <a:spcBef>
                <a:spcPts val="101"/>
              </a:spcBef>
              <a:buFont typeface="Arial MT"/>
              <a:buChar char="•"/>
              <a:tabLst>
                <a:tab pos="344039" algn="l"/>
                <a:tab pos="345160" algn="l"/>
              </a:tabLst>
            </a:pPr>
            <a:endParaRPr lang="en-US" spc="4" dirty="0">
              <a:cs typeface="Calibri"/>
            </a:endParaRPr>
          </a:p>
          <a:p>
            <a:pPr marL="344599" indent="-333953">
              <a:spcBef>
                <a:spcPts val="101"/>
              </a:spcBef>
              <a:buFont typeface="Arial MT"/>
              <a:buChar char="•"/>
              <a:tabLst>
                <a:tab pos="344039" algn="l"/>
                <a:tab pos="345160" algn="l"/>
              </a:tabLst>
            </a:pPr>
            <a:endParaRPr lang="en-US" spc="4" dirty="0">
              <a:cs typeface="Calibri"/>
            </a:endParaRPr>
          </a:p>
          <a:p>
            <a:pPr marL="344599" indent="-333953">
              <a:spcBef>
                <a:spcPts val="101"/>
              </a:spcBef>
              <a:buFont typeface="Arial MT"/>
              <a:buChar char="•"/>
              <a:tabLst>
                <a:tab pos="344039" algn="l"/>
                <a:tab pos="345160" algn="l"/>
              </a:tabLst>
            </a:pPr>
            <a:endParaRPr lang="en-US" spc="4" dirty="0">
              <a:cs typeface="Calibri"/>
            </a:endParaRPr>
          </a:p>
          <a:p>
            <a:pPr marL="344599" indent="-333953">
              <a:spcBef>
                <a:spcPts val="101"/>
              </a:spcBef>
              <a:buFont typeface="Arial MT"/>
              <a:buChar char="•"/>
              <a:tabLst>
                <a:tab pos="344039" algn="l"/>
                <a:tab pos="345160" algn="l"/>
              </a:tabLst>
            </a:pPr>
            <a:endParaRPr lang="en-US" spc="4" dirty="0">
              <a:cs typeface="Calibri"/>
            </a:endParaRPr>
          </a:p>
          <a:p>
            <a:pPr marL="344599" indent="-333953">
              <a:spcBef>
                <a:spcPts val="101"/>
              </a:spcBef>
              <a:buFont typeface="Arial MT"/>
              <a:buChar char="•"/>
              <a:tabLst>
                <a:tab pos="344039" algn="l"/>
                <a:tab pos="345160" algn="l"/>
              </a:tabLst>
            </a:pPr>
            <a:endParaRPr lang="en-US" spc="4" dirty="0">
              <a:cs typeface="Calibri"/>
            </a:endParaRPr>
          </a:p>
          <a:p>
            <a:pPr marL="344599" indent="-333953">
              <a:spcBef>
                <a:spcPts val="101"/>
              </a:spcBef>
              <a:buFont typeface="Arial MT"/>
              <a:buChar char="•"/>
              <a:tabLst>
                <a:tab pos="344039" algn="l"/>
                <a:tab pos="345160" algn="l"/>
              </a:tabLst>
            </a:pPr>
            <a:endParaRPr lang="en-US" spc="4" dirty="0">
              <a:cs typeface="Calibri"/>
            </a:endParaRPr>
          </a:p>
          <a:p>
            <a:pPr marL="344599" indent="-333953">
              <a:spcBef>
                <a:spcPts val="101"/>
              </a:spcBef>
              <a:buFont typeface="Arial MT"/>
              <a:buChar char="•"/>
              <a:tabLst>
                <a:tab pos="344039" algn="l"/>
                <a:tab pos="345160" algn="l"/>
              </a:tabLst>
            </a:pPr>
            <a:r>
              <a:rPr lang="en-US" spc="4" dirty="0">
                <a:cs typeface="Calibri"/>
              </a:rPr>
              <a:t>Network of processing elements</a:t>
            </a:r>
          </a:p>
          <a:p>
            <a:pPr marL="344599" indent="-333953">
              <a:spcBef>
                <a:spcPts val="101"/>
              </a:spcBef>
              <a:buFont typeface="Arial MT"/>
              <a:buChar char="•"/>
              <a:tabLst>
                <a:tab pos="344039" algn="l"/>
                <a:tab pos="345160" algn="l"/>
              </a:tabLst>
            </a:pPr>
            <a:r>
              <a:rPr lang="en-US" spc="4" dirty="0">
                <a:solidFill>
                  <a:schemeClr val="tx1"/>
                </a:solidFill>
                <a:cs typeface="Calibri"/>
              </a:rPr>
              <a:t>All world knowledge is stored in the connections between the elements</a:t>
            </a:r>
          </a:p>
          <a:p>
            <a:pPr marL="344599" indent="-333953">
              <a:spcBef>
                <a:spcPts val="101"/>
              </a:spcBef>
              <a:buFont typeface="Arial MT"/>
              <a:buChar char="•"/>
              <a:tabLst>
                <a:tab pos="344039" algn="l"/>
                <a:tab pos="345160" algn="l"/>
              </a:tabLst>
            </a:pPr>
            <a:r>
              <a:rPr lang="en-US" b="1" i="1" spc="9" dirty="0">
                <a:solidFill>
                  <a:srgbClr val="0070C0"/>
                </a:solidFill>
                <a:cs typeface="Calibri"/>
              </a:rPr>
              <a:t>But</a:t>
            </a:r>
            <a:r>
              <a:rPr lang="en-US" b="1" i="1" spc="-31" dirty="0">
                <a:solidFill>
                  <a:srgbClr val="0070C0"/>
                </a:solidFill>
                <a:cs typeface="Calibri"/>
              </a:rPr>
              <a:t> </a:t>
            </a:r>
            <a:r>
              <a:rPr lang="en-US" b="1" i="1" spc="13" dirty="0">
                <a:solidFill>
                  <a:srgbClr val="0070C0"/>
                </a:solidFill>
                <a:cs typeface="Calibri"/>
              </a:rPr>
              <a:t>what</a:t>
            </a:r>
            <a:r>
              <a:rPr lang="en-US" b="1" i="1" spc="-31" dirty="0">
                <a:solidFill>
                  <a:srgbClr val="0070C0"/>
                </a:solidFill>
                <a:cs typeface="Calibri"/>
              </a:rPr>
              <a:t> </a:t>
            </a:r>
            <a:r>
              <a:rPr lang="en-US" b="1" i="1" spc="9" dirty="0">
                <a:solidFill>
                  <a:srgbClr val="0070C0"/>
                </a:solidFill>
                <a:cs typeface="Calibri"/>
              </a:rPr>
              <a:t>are</a:t>
            </a:r>
            <a:r>
              <a:rPr lang="en-US" b="1" i="1" spc="-9" dirty="0">
                <a:solidFill>
                  <a:srgbClr val="0070C0"/>
                </a:solidFill>
                <a:cs typeface="Calibri"/>
              </a:rPr>
              <a:t> </a:t>
            </a:r>
            <a:r>
              <a:rPr lang="en-US" b="1" i="1" spc="9" dirty="0">
                <a:solidFill>
                  <a:srgbClr val="0070C0"/>
                </a:solidFill>
                <a:cs typeface="Calibri"/>
              </a:rPr>
              <a:t>the</a:t>
            </a:r>
            <a:r>
              <a:rPr lang="en-US" b="1" i="1" spc="-35" dirty="0">
                <a:solidFill>
                  <a:srgbClr val="0070C0"/>
                </a:solidFill>
                <a:cs typeface="Calibri"/>
              </a:rPr>
              <a:t> </a:t>
            </a:r>
            <a:r>
              <a:rPr lang="en-US" b="1" i="1" spc="9" dirty="0">
                <a:solidFill>
                  <a:srgbClr val="0070C0"/>
                </a:solidFill>
                <a:cs typeface="Calibri"/>
              </a:rPr>
              <a:t>individual</a:t>
            </a:r>
            <a:r>
              <a:rPr lang="en-US" b="1" i="1" spc="-44" dirty="0">
                <a:solidFill>
                  <a:srgbClr val="0070C0"/>
                </a:solidFill>
                <a:cs typeface="Calibri"/>
              </a:rPr>
              <a:t> </a:t>
            </a:r>
            <a:r>
              <a:rPr lang="en-US" b="1" i="1" spc="4" dirty="0">
                <a:solidFill>
                  <a:srgbClr val="0070C0"/>
                </a:solidFill>
                <a:cs typeface="Calibri"/>
              </a:rPr>
              <a:t>elements?</a:t>
            </a:r>
            <a:endParaRPr lang="en-US" b="1" dirty="0">
              <a:solidFill>
                <a:srgbClr val="0070C0"/>
              </a:solidFill>
              <a:cs typeface="Calibri"/>
            </a:endParaRPr>
          </a:p>
          <a:p>
            <a:pPr marL="344599" indent="-333953">
              <a:spcBef>
                <a:spcPts val="101"/>
              </a:spcBef>
              <a:buFont typeface="Arial MT"/>
              <a:buChar char="•"/>
              <a:tabLst>
                <a:tab pos="344039" algn="l"/>
                <a:tab pos="345160" algn="l"/>
              </a:tabLst>
            </a:pPr>
            <a:endParaRPr lang="en-US" b="1" spc="4" dirty="0">
              <a:solidFill>
                <a:srgbClr val="0070C0"/>
              </a:solidFill>
              <a:cs typeface="Calibri"/>
            </a:endParaRPr>
          </a:p>
          <a:p>
            <a:pPr marL="344599" indent="-333953">
              <a:spcBef>
                <a:spcPts val="101"/>
              </a:spcBef>
              <a:buFont typeface="Arial MT"/>
              <a:buChar char="•"/>
              <a:tabLst>
                <a:tab pos="344039" algn="l"/>
                <a:tab pos="345160" algn="l"/>
              </a:tabLst>
            </a:pPr>
            <a:endParaRPr lang="en-IN" spc="4" dirty="0">
              <a:cs typeface="Calibri"/>
            </a:endParaRPr>
          </a:p>
        </p:txBody>
      </p:sp>
      <p:sp>
        <p:nvSpPr>
          <p:cNvPr id="2" name="object 2"/>
          <p:cNvSpPr txBox="1">
            <a:spLocks noGrp="1"/>
          </p:cNvSpPr>
          <p:nvPr>
            <p:ph type="title"/>
          </p:nvPr>
        </p:nvSpPr>
        <p:spPr>
          <a:xfrm>
            <a:off x="1752601" y="324962"/>
            <a:ext cx="8160907" cy="569274"/>
          </a:xfrm>
          <a:prstGeom prst="rect">
            <a:avLst/>
          </a:prstGeom>
        </p:spPr>
        <p:txBody>
          <a:bodyPr vert="horz" wrap="square" lIns="0" tIns="15128" rIns="0" bIns="0" rtlCol="0" anchor="ctr">
            <a:spAutoFit/>
          </a:bodyPr>
          <a:lstStyle/>
          <a:p>
            <a:pPr marL="11206">
              <a:spcBef>
                <a:spcPts val="119"/>
              </a:spcBef>
            </a:pPr>
            <a:r>
              <a:rPr spc="4" dirty="0">
                <a:solidFill>
                  <a:schemeClr val="tx1"/>
                </a:solidFill>
              </a:rPr>
              <a:t>Connectionist</a:t>
            </a:r>
            <a:r>
              <a:rPr spc="-40" dirty="0">
                <a:solidFill>
                  <a:schemeClr val="tx1"/>
                </a:solidFill>
              </a:rPr>
              <a:t> </a:t>
            </a:r>
            <a:r>
              <a:rPr spc="13" dirty="0">
                <a:solidFill>
                  <a:schemeClr val="tx1"/>
                </a:solidFill>
              </a:rPr>
              <a:t>Machines</a:t>
            </a:r>
            <a:endParaRPr dirty="0">
              <a:solidFill>
                <a:schemeClr val="tx1"/>
              </a:solidFill>
            </a:endParaRPr>
          </a:p>
        </p:txBody>
      </p:sp>
      <p:pic>
        <p:nvPicPr>
          <p:cNvPr id="4" name="object 4"/>
          <p:cNvPicPr/>
          <p:nvPr/>
        </p:nvPicPr>
        <p:blipFill>
          <a:blip r:embed="rId2" cstate="print"/>
          <a:stretch>
            <a:fillRect/>
          </a:stretch>
        </p:blipFill>
        <p:spPr>
          <a:xfrm>
            <a:off x="3835875" y="1235299"/>
            <a:ext cx="3994357" cy="2884561"/>
          </a:xfrm>
          <a:prstGeom prst="rect">
            <a:avLst/>
          </a:prstGeom>
        </p:spPr>
      </p:pic>
      <p:sp>
        <p:nvSpPr>
          <p:cNvPr id="5" name="object 5"/>
          <p:cNvSpPr txBox="1"/>
          <p:nvPr/>
        </p:nvSpPr>
        <p:spPr>
          <a:xfrm>
            <a:off x="9837863" y="6375486"/>
            <a:ext cx="196663" cy="153888"/>
          </a:xfrm>
          <a:prstGeom prst="rect">
            <a:avLst/>
          </a:prstGeom>
        </p:spPr>
        <p:txBody>
          <a:bodyPr vert="horz" wrap="square" lIns="0" tIns="0" rIns="0" bIns="0" rtlCol="0">
            <a:spAutoFit/>
          </a:bodyPr>
          <a:lstStyle/>
          <a:p>
            <a:pPr marL="11206">
              <a:lnSpc>
                <a:spcPts val="1191"/>
              </a:lnSpc>
            </a:pPr>
            <a:r>
              <a:rPr sz="1147" spc="9" dirty="0">
                <a:solidFill>
                  <a:srgbClr val="898989"/>
                </a:solidFill>
                <a:latin typeface="Calibri"/>
                <a:cs typeface="Calibri"/>
              </a:rPr>
              <a:t>47</a:t>
            </a:r>
            <a:endParaRPr sz="1147">
              <a:latin typeface="Calibri"/>
              <a:cs typeface="Calibri"/>
            </a:endParaRPr>
          </a:p>
        </p:txBody>
      </p:sp>
      <mc:AlternateContent xmlns:mc="http://schemas.openxmlformats.org/markup-compatibility/2006">
        <mc:Choice xmlns:p14="http://schemas.microsoft.com/office/powerpoint/2010/main" Requires="p14">
          <p:contentPart p14:bwMode="auto" r:id="rId3">
            <p14:nvContentPartPr>
              <p14:cNvPr id="3" name="Ink 2"/>
              <p14:cNvContentPartPr/>
              <p14:nvPr/>
            </p14:nvContentPartPr>
            <p14:xfrm>
              <a:off x="4368360" y="1280520"/>
              <a:ext cx="2327760" cy="542520"/>
            </p14:xfrm>
          </p:contentPart>
        </mc:Choice>
        <mc:Fallback>
          <p:pic>
            <p:nvPicPr>
              <p:cNvPr id="3" name="Ink 2"/>
              <p:cNvPicPr/>
              <p:nvPr/>
            </p:nvPicPr>
            <p:blipFill>
              <a:blip r:embed="rId4"/>
              <a:stretch>
                <a:fillRect/>
              </a:stretch>
            </p:blipFill>
            <p:spPr>
              <a:xfrm>
                <a:off x="4359000" y="1271160"/>
                <a:ext cx="2346480" cy="561240"/>
              </a:xfrm>
              <a:prstGeom prst="rect">
                <a:avLst/>
              </a:prstGeom>
            </p:spPr>
          </p:pic>
        </mc:Fallback>
      </mc:AlternateContent>
    </p:spTree>
    <p:extLst>
      <p:ext uri="{BB962C8B-B14F-4D97-AF65-F5344CB8AC3E}">
        <p14:creationId xmlns:p14="http://schemas.microsoft.com/office/powerpoint/2010/main" val="11802947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0"/>
          </p:nvPr>
        </p:nvSpPr>
        <p:spPr>
          <a:xfrm>
            <a:off x="5484588" y="1404691"/>
            <a:ext cx="5183412" cy="2176710"/>
          </a:xfrm>
        </p:spPr>
        <p:txBody>
          <a:bodyPr>
            <a:normAutofit/>
          </a:bodyPr>
          <a:lstStyle/>
          <a:p>
            <a:pPr algn="l"/>
            <a:r>
              <a:rPr lang="en-US" sz="2000" dirty="0"/>
              <a:t>Dendrite: Receives signals from other neurons </a:t>
            </a:r>
          </a:p>
          <a:p>
            <a:pPr algn="l"/>
            <a:r>
              <a:rPr lang="en-US" sz="2000" dirty="0"/>
              <a:t>Soma: Processes the information</a:t>
            </a:r>
          </a:p>
          <a:p>
            <a:pPr algn="l"/>
            <a:r>
              <a:rPr lang="en-US" sz="2000" dirty="0"/>
              <a:t> Axon: Transmits the output of this neuron</a:t>
            </a:r>
          </a:p>
          <a:p>
            <a:pPr algn="l"/>
            <a:r>
              <a:rPr lang="en-US" sz="2000" dirty="0"/>
              <a:t> Synapse: Point of connection to other neurons</a:t>
            </a:r>
            <a:endParaRPr lang="en-IN" sz="2000" dirty="0"/>
          </a:p>
        </p:txBody>
      </p:sp>
      <p:pic>
        <p:nvPicPr>
          <p:cNvPr id="1026" name="Picture 2" descr="https://www.cs.ucdavis.edu/~vemuri/classes/ecs170/neuralnets_files/neural-networks_files/brain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1524000"/>
            <a:ext cx="3200400" cy="2241550"/>
          </a:xfrm>
          <a:prstGeom prst="rect">
            <a:avLst/>
          </a:prstGeom>
          <a:noFill/>
          <a:extLst>
            <a:ext uri="{909E8E84-426E-40DD-AFC4-6F175D3DCCD1}">
              <a14:hiddenFill xmlns:a14="http://schemas.microsoft.com/office/drawing/2010/main">
                <a:solidFill>
                  <a:srgbClr val="FFFFFF"/>
                </a:solidFill>
              </a14:hiddenFill>
            </a:ext>
          </a:extLst>
        </p:spPr>
      </p:pic>
      <p:sp>
        <p:nvSpPr>
          <p:cNvPr id="5" name="object 2"/>
          <p:cNvSpPr txBox="1">
            <a:spLocks noGrp="1"/>
          </p:cNvSpPr>
          <p:nvPr>
            <p:ph type="title"/>
          </p:nvPr>
        </p:nvSpPr>
        <p:spPr>
          <a:xfrm>
            <a:off x="1752601" y="324963"/>
            <a:ext cx="8160907" cy="569274"/>
          </a:xfrm>
          <a:prstGeom prst="rect">
            <a:avLst/>
          </a:prstGeom>
        </p:spPr>
        <p:txBody>
          <a:bodyPr vert="horz" wrap="square" lIns="0" tIns="15128" rIns="0" bIns="0" rtlCol="0" anchor="ctr">
            <a:spAutoFit/>
          </a:bodyPr>
          <a:lstStyle>
            <a:lvl1pPr marL="11206" algn="l">
              <a:spcBef>
                <a:spcPts val="119"/>
              </a:spcBef>
              <a:defRPr sz="3600" b="0" spc="4">
                <a:solidFill>
                  <a:schemeClr val="tx1"/>
                </a:solidFill>
                <a:latin typeface="Cambria" panose="02040503050406030204" pitchFamily="18" charset="0"/>
                <a:ea typeface="Cambria" panose="02040503050406030204" pitchFamily="18" charset="0"/>
                <a:cs typeface="+mj-cs"/>
              </a:defRPr>
            </a:lvl1pPr>
          </a:lstStyle>
          <a:p>
            <a:r>
              <a:rPr lang="en-IN" dirty="0"/>
              <a:t>Biological Neuron Vs Artificial Neuron</a:t>
            </a:r>
          </a:p>
        </p:txBody>
      </p:sp>
      <p:sp>
        <p:nvSpPr>
          <p:cNvPr id="6" name="object 3"/>
          <p:cNvSpPr txBox="1"/>
          <p:nvPr/>
        </p:nvSpPr>
        <p:spPr>
          <a:xfrm>
            <a:off x="2819400" y="959573"/>
            <a:ext cx="6210300" cy="357855"/>
          </a:xfrm>
          <a:prstGeom prst="rect">
            <a:avLst/>
          </a:prstGeom>
        </p:spPr>
        <p:txBody>
          <a:bodyPr vert="horz" wrap="square" lIns="0" tIns="2540" rIns="0" bIns="0" rtlCol="0">
            <a:spAutoFit/>
          </a:bodyPr>
          <a:lstStyle/>
          <a:p>
            <a:pPr marL="1863089" marR="5080" indent="-1851025">
              <a:lnSpc>
                <a:spcPct val="102800"/>
              </a:lnSpc>
              <a:spcBef>
                <a:spcPts val="20"/>
              </a:spcBef>
            </a:pPr>
            <a:r>
              <a:rPr sz="2400" b="1" spc="-10" dirty="0">
                <a:solidFill>
                  <a:srgbClr val="1B1471"/>
                </a:solidFill>
                <a:latin typeface="Cambria"/>
                <a:cs typeface="Cambria"/>
              </a:rPr>
              <a:t>The </a:t>
            </a:r>
            <a:r>
              <a:rPr sz="2400" b="1" spc="-15" dirty="0">
                <a:solidFill>
                  <a:srgbClr val="1B1471"/>
                </a:solidFill>
                <a:latin typeface="Cambria"/>
                <a:cs typeface="Cambria"/>
              </a:rPr>
              <a:t>Human </a:t>
            </a:r>
            <a:r>
              <a:rPr sz="2400" b="1" spc="-20" dirty="0">
                <a:solidFill>
                  <a:srgbClr val="1B1471"/>
                </a:solidFill>
                <a:latin typeface="Cambria"/>
                <a:cs typeface="Cambria"/>
              </a:rPr>
              <a:t>brain </a:t>
            </a:r>
            <a:r>
              <a:rPr sz="2400" b="1" dirty="0">
                <a:solidFill>
                  <a:srgbClr val="1B1471"/>
                </a:solidFill>
                <a:latin typeface="Cambria"/>
                <a:cs typeface="Cambria"/>
              </a:rPr>
              <a:t>- </a:t>
            </a:r>
            <a:r>
              <a:rPr sz="2400" b="1" spc="-25" dirty="0">
                <a:solidFill>
                  <a:srgbClr val="1B1471"/>
                </a:solidFill>
                <a:latin typeface="Cambria"/>
                <a:cs typeface="Cambria"/>
              </a:rPr>
              <a:t>Interconnected </a:t>
            </a:r>
            <a:r>
              <a:rPr sz="2400" b="1" spc="-20" dirty="0">
                <a:solidFill>
                  <a:srgbClr val="1B1471"/>
                </a:solidFill>
                <a:latin typeface="Cambria"/>
                <a:cs typeface="Cambria"/>
              </a:rPr>
              <a:t>Neurons </a:t>
            </a:r>
            <a:endParaRPr sz="2400" dirty="0">
              <a:latin typeface="Cambria"/>
              <a:cs typeface="Cambria"/>
            </a:endParaRPr>
          </a:p>
        </p:txBody>
      </p:sp>
      <p:graphicFrame>
        <p:nvGraphicFramePr>
          <p:cNvPr id="7" name="Table 6"/>
          <p:cNvGraphicFramePr>
            <a:graphicFrameLocks noGrp="1"/>
          </p:cNvGraphicFramePr>
          <p:nvPr>
            <p:extLst>
              <p:ext uri="{D42A27DB-BD31-4B8C-83A1-F6EECF244321}">
                <p14:modId xmlns:p14="http://schemas.microsoft.com/office/powerpoint/2010/main" val="1295485457"/>
              </p:ext>
            </p:extLst>
          </p:nvPr>
        </p:nvGraphicFramePr>
        <p:xfrm>
          <a:off x="1671741" y="4041310"/>
          <a:ext cx="3893707" cy="2473296"/>
        </p:xfrm>
        <a:graphic>
          <a:graphicData uri="http://schemas.openxmlformats.org/drawingml/2006/table">
            <a:tbl>
              <a:tblPr>
                <a:tableStyleId>{5940675A-B579-460E-94D1-54222C63F5DA}</a:tableStyleId>
              </a:tblPr>
              <a:tblGrid>
                <a:gridCol w="2061374">
                  <a:extLst>
                    <a:ext uri="{9D8B030D-6E8A-4147-A177-3AD203B41FA5}">
                      <a16:colId xmlns:a16="http://schemas.microsoft.com/office/drawing/2014/main" val="20000"/>
                    </a:ext>
                  </a:extLst>
                </a:gridCol>
                <a:gridCol w="1832333">
                  <a:extLst>
                    <a:ext uri="{9D8B030D-6E8A-4147-A177-3AD203B41FA5}">
                      <a16:colId xmlns:a16="http://schemas.microsoft.com/office/drawing/2014/main" val="20001"/>
                    </a:ext>
                  </a:extLst>
                </a:gridCol>
              </a:tblGrid>
              <a:tr h="513928">
                <a:tc>
                  <a:txBody>
                    <a:bodyPr/>
                    <a:lstStyle/>
                    <a:p>
                      <a:pPr algn="l"/>
                      <a:r>
                        <a:rPr lang="en-IN" sz="1800" dirty="0">
                          <a:effectLst/>
                        </a:rPr>
                        <a:t>Biological Neuron</a:t>
                      </a:r>
                      <a:endParaRPr lang="en-IN" sz="1800" b="1" i="0" dirty="0">
                        <a:solidFill>
                          <a:srgbClr val="FF0000"/>
                        </a:solidFill>
                        <a:effectLst/>
                        <a:latin typeface="Roboto"/>
                      </a:endParaRPr>
                    </a:p>
                  </a:txBody>
                  <a:tcPr marL="55104" marR="55104" marT="73471" marB="73471" anchor="ctr"/>
                </a:tc>
                <a:tc>
                  <a:txBody>
                    <a:bodyPr/>
                    <a:lstStyle/>
                    <a:p>
                      <a:pPr algn="l"/>
                      <a:r>
                        <a:rPr lang="en-IN" sz="1800">
                          <a:effectLst/>
                        </a:rPr>
                        <a:t>Artificial Neuron</a:t>
                      </a:r>
                      <a:endParaRPr lang="en-IN" sz="1800" b="1" i="0">
                        <a:solidFill>
                          <a:srgbClr val="FF0000"/>
                        </a:solidFill>
                        <a:effectLst/>
                        <a:latin typeface="Roboto"/>
                      </a:endParaRPr>
                    </a:p>
                  </a:txBody>
                  <a:tcPr marL="55104" marR="55104" marT="73471" marB="73471" anchor="ctr"/>
                </a:tc>
                <a:extLst>
                  <a:ext uri="{0D108BD9-81ED-4DB2-BD59-A6C34878D82A}">
                    <a16:rowId xmlns:a16="http://schemas.microsoft.com/office/drawing/2014/main" val="10000"/>
                  </a:ext>
                </a:extLst>
              </a:tr>
              <a:tr h="304950">
                <a:tc>
                  <a:txBody>
                    <a:bodyPr/>
                    <a:lstStyle/>
                    <a:p>
                      <a:pPr algn="l"/>
                      <a:r>
                        <a:rPr lang="en-IN" sz="1800" dirty="0">
                          <a:effectLst/>
                        </a:rPr>
                        <a:t>Cell Nucleus (Soma)</a:t>
                      </a:r>
                      <a:endParaRPr lang="en-IN" sz="1800" b="1" i="0" dirty="0">
                        <a:solidFill>
                          <a:srgbClr val="FF0000"/>
                        </a:solidFill>
                        <a:effectLst/>
                        <a:latin typeface="Roboto"/>
                      </a:endParaRPr>
                    </a:p>
                  </a:txBody>
                  <a:tcPr marL="55104" marR="55104" marT="73471" marB="73471" anchor="ctr"/>
                </a:tc>
                <a:tc>
                  <a:txBody>
                    <a:bodyPr/>
                    <a:lstStyle/>
                    <a:p>
                      <a:pPr algn="l"/>
                      <a:r>
                        <a:rPr lang="en-IN" sz="1800">
                          <a:effectLst/>
                        </a:rPr>
                        <a:t>Node</a:t>
                      </a:r>
                      <a:endParaRPr lang="en-IN" sz="1800" b="1" i="0">
                        <a:solidFill>
                          <a:srgbClr val="FF0000"/>
                        </a:solidFill>
                        <a:effectLst/>
                        <a:latin typeface="Roboto"/>
                      </a:endParaRPr>
                    </a:p>
                  </a:txBody>
                  <a:tcPr marL="55104" marR="55104" marT="73471" marB="73471" anchor="ctr"/>
                </a:tc>
                <a:extLst>
                  <a:ext uri="{0D108BD9-81ED-4DB2-BD59-A6C34878D82A}">
                    <a16:rowId xmlns:a16="http://schemas.microsoft.com/office/drawing/2014/main" val="10001"/>
                  </a:ext>
                </a:extLst>
              </a:tr>
              <a:tr h="304950">
                <a:tc>
                  <a:txBody>
                    <a:bodyPr/>
                    <a:lstStyle/>
                    <a:p>
                      <a:pPr algn="l"/>
                      <a:r>
                        <a:rPr lang="en-IN" sz="1800" dirty="0">
                          <a:effectLst/>
                        </a:rPr>
                        <a:t>Dendrites</a:t>
                      </a:r>
                      <a:endParaRPr lang="en-IN" sz="1800" b="1" i="0" dirty="0">
                        <a:solidFill>
                          <a:srgbClr val="FF0000"/>
                        </a:solidFill>
                        <a:effectLst/>
                        <a:latin typeface="Roboto"/>
                      </a:endParaRPr>
                    </a:p>
                  </a:txBody>
                  <a:tcPr marL="55104" marR="55104" marT="73471" marB="73471" anchor="ctr"/>
                </a:tc>
                <a:tc>
                  <a:txBody>
                    <a:bodyPr/>
                    <a:lstStyle/>
                    <a:p>
                      <a:pPr algn="l"/>
                      <a:r>
                        <a:rPr lang="en-IN" sz="1800" dirty="0">
                          <a:effectLst/>
                        </a:rPr>
                        <a:t>Input</a:t>
                      </a:r>
                      <a:endParaRPr lang="en-IN" sz="1800" b="1" i="0" dirty="0">
                        <a:solidFill>
                          <a:srgbClr val="FF0000"/>
                        </a:solidFill>
                        <a:effectLst/>
                        <a:latin typeface="Roboto"/>
                      </a:endParaRPr>
                    </a:p>
                  </a:txBody>
                  <a:tcPr marL="55104" marR="55104" marT="73471" marB="73471" anchor="ctr"/>
                </a:tc>
                <a:extLst>
                  <a:ext uri="{0D108BD9-81ED-4DB2-BD59-A6C34878D82A}">
                    <a16:rowId xmlns:a16="http://schemas.microsoft.com/office/drawing/2014/main" val="10002"/>
                  </a:ext>
                </a:extLst>
              </a:tr>
              <a:tr h="476220">
                <a:tc>
                  <a:txBody>
                    <a:bodyPr/>
                    <a:lstStyle/>
                    <a:p>
                      <a:pPr algn="l"/>
                      <a:r>
                        <a:rPr lang="en-IN" sz="1800">
                          <a:effectLst/>
                        </a:rPr>
                        <a:t>Synapse</a:t>
                      </a:r>
                      <a:endParaRPr lang="en-IN" sz="1800" b="1" i="0">
                        <a:solidFill>
                          <a:srgbClr val="FF0000"/>
                        </a:solidFill>
                        <a:effectLst/>
                        <a:latin typeface="Roboto"/>
                      </a:endParaRPr>
                    </a:p>
                  </a:txBody>
                  <a:tcPr marL="55104" marR="55104" marT="73471" marB="73471" anchor="ctr"/>
                </a:tc>
                <a:tc>
                  <a:txBody>
                    <a:bodyPr/>
                    <a:lstStyle/>
                    <a:p>
                      <a:pPr algn="l"/>
                      <a:r>
                        <a:rPr lang="en-IN" sz="1800" dirty="0">
                          <a:effectLst/>
                        </a:rPr>
                        <a:t>Weights or interconnections</a:t>
                      </a:r>
                      <a:endParaRPr lang="en-IN" sz="1800" b="1" i="0" dirty="0">
                        <a:solidFill>
                          <a:srgbClr val="FF0000"/>
                        </a:solidFill>
                        <a:effectLst/>
                        <a:latin typeface="Roboto"/>
                      </a:endParaRPr>
                    </a:p>
                  </a:txBody>
                  <a:tcPr marL="55104" marR="55104" marT="73471" marB="73471" anchor="ctr"/>
                </a:tc>
                <a:extLst>
                  <a:ext uri="{0D108BD9-81ED-4DB2-BD59-A6C34878D82A}">
                    <a16:rowId xmlns:a16="http://schemas.microsoft.com/office/drawing/2014/main" val="10003"/>
                  </a:ext>
                </a:extLst>
              </a:tr>
              <a:tr h="304950">
                <a:tc>
                  <a:txBody>
                    <a:bodyPr/>
                    <a:lstStyle/>
                    <a:p>
                      <a:pPr algn="l"/>
                      <a:r>
                        <a:rPr lang="en-IN" sz="1800" dirty="0">
                          <a:effectLst/>
                        </a:rPr>
                        <a:t>Axon</a:t>
                      </a:r>
                      <a:endParaRPr lang="en-IN" sz="1800" b="1" i="0" dirty="0">
                        <a:solidFill>
                          <a:srgbClr val="FF0000"/>
                        </a:solidFill>
                        <a:effectLst/>
                        <a:latin typeface="Roboto"/>
                      </a:endParaRPr>
                    </a:p>
                  </a:txBody>
                  <a:tcPr marL="55104" marR="55104" marT="73471" marB="73471" anchor="ctr"/>
                </a:tc>
                <a:tc>
                  <a:txBody>
                    <a:bodyPr/>
                    <a:lstStyle/>
                    <a:p>
                      <a:pPr algn="l"/>
                      <a:r>
                        <a:rPr lang="en-IN" sz="1800" dirty="0">
                          <a:effectLst/>
                        </a:rPr>
                        <a:t>Output</a:t>
                      </a:r>
                      <a:endParaRPr lang="en-IN" sz="1800" b="1" i="0" dirty="0">
                        <a:solidFill>
                          <a:srgbClr val="FF0000"/>
                        </a:solidFill>
                        <a:effectLst/>
                        <a:latin typeface="Roboto"/>
                      </a:endParaRPr>
                    </a:p>
                  </a:txBody>
                  <a:tcPr marL="55104" marR="55104" marT="73471" marB="73471" anchor="ctr"/>
                </a:tc>
                <a:extLst>
                  <a:ext uri="{0D108BD9-81ED-4DB2-BD59-A6C34878D82A}">
                    <a16:rowId xmlns:a16="http://schemas.microsoft.com/office/drawing/2014/main" val="10004"/>
                  </a:ext>
                </a:extLst>
              </a:tr>
            </a:tbl>
          </a:graphicData>
        </a:graphic>
      </p:graphicFrame>
      <p:pic>
        <p:nvPicPr>
          <p:cNvPr id="4" name="Picture 3"/>
          <p:cNvPicPr>
            <a:picLocks noChangeAspect="1"/>
          </p:cNvPicPr>
          <p:nvPr/>
        </p:nvPicPr>
        <p:blipFill>
          <a:blip r:embed="rId4"/>
          <a:stretch>
            <a:fillRect/>
          </a:stretch>
        </p:blipFill>
        <p:spPr>
          <a:xfrm>
            <a:off x="6355013" y="3581402"/>
            <a:ext cx="3558494" cy="2880119"/>
          </a:xfrm>
          <a:prstGeom prst="rect">
            <a:avLst/>
          </a:prstGeom>
        </p:spPr>
      </p:pic>
    </p:spTree>
    <p:extLst>
      <p:ext uri="{BB962C8B-B14F-4D97-AF65-F5344CB8AC3E}">
        <p14:creationId xmlns:p14="http://schemas.microsoft.com/office/powerpoint/2010/main" val="18623624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6"/>
          <p:cNvSpPr txBox="1">
            <a:spLocks noGrp="1"/>
          </p:cNvSpPr>
          <p:nvPr>
            <p:ph type="title"/>
          </p:nvPr>
        </p:nvSpPr>
        <p:spPr>
          <a:xfrm>
            <a:off x="1835700" y="457200"/>
            <a:ext cx="8520600" cy="572700"/>
          </a:xfrm>
          <a:prstGeom prst="rect">
            <a:avLst/>
          </a:prstGeom>
        </p:spPr>
        <p:txBody>
          <a:bodyPr spcFirstLastPara="1" vert="horz" wrap="square" lIns="91425" tIns="91425" rIns="91425" bIns="91425" rtlCol="0" anchor="t" anchorCtr="0">
            <a:normAutofit fontScale="90000"/>
          </a:bodyPr>
          <a:lstStyle/>
          <a:p>
            <a:pPr algn="l" rtl="0"/>
            <a:r>
              <a:rPr lang="en" dirty="0"/>
              <a:t>Artificial Neural Nets (ANNs)</a:t>
            </a:r>
            <a:endParaRPr dirty="0"/>
          </a:p>
        </p:txBody>
      </p:sp>
      <p:sp>
        <p:nvSpPr>
          <p:cNvPr id="431" name="Google Shape;431;p66"/>
          <p:cNvSpPr txBox="1">
            <a:spLocks noGrp="1"/>
          </p:cNvSpPr>
          <p:nvPr>
            <p:ph type="body" idx="1"/>
          </p:nvPr>
        </p:nvSpPr>
        <p:spPr>
          <a:xfrm>
            <a:off x="1676400" y="1524000"/>
            <a:ext cx="3657600" cy="3877954"/>
          </a:xfrm>
          <a:prstGeom prst="rect">
            <a:avLst/>
          </a:prstGeom>
        </p:spPr>
        <p:txBody>
          <a:bodyPr spcFirstLastPara="1" vert="horz" wrap="square" lIns="91425" tIns="91425" rIns="91425" bIns="91425" rtlCol="0" anchor="t" anchorCtr="0">
            <a:spAutoFit/>
          </a:bodyPr>
          <a:lstStyle/>
          <a:p>
            <a:pPr marL="342900" indent="-342900" algn="l">
              <a:buFont typeface="Arial" panose="020B0604020202020204" pitchFamily="34" charset="0"/>
              <a:buChar char="•"/>
            </a:pPr>
            <a:r>
              <a:rPr lang="en" dirty="0"/>
              <a:t>Many neuron-like </a:t>
            </a:r>
            <a:r>
              <a:rPr lang="en" b="1" dirty="0"/>
              <a:t>threshold switching units</a:t>
            </a:r>
            <a:r>
              <a:rPr lang="en" dirty="0"/>
              <a:t>.</a:t>
            </a:r>
            <a:endParaRPr dirty="0"/>
          </a:p>
          <a:p>
            <a:pPr marL="342900" indent="-342900" algn="l">
              <a:buFont typeface="Arial" panose="020B0604020202020204" pitchFamily="34" charset="0"/>
              <a:buChar char="•"/>
            </a:pPr>
            <a:r>
              <a:rPr lang="en" dirty="0"/>
              <a:t>Many </a:t>
            </a:r>
            <a:r>
              <a:rPr lang="en" b="1" dirty="0"/>
              <a:t>weighted interconnections </a:t>
            </a:r>
            <a:r>
              <a:rPr lang="en" dirty="0"/>
              <a:t>among units.</a:t>
            </a:r>
            <a:endParaRPr dirty="0"/>
          </a:p>
          <a:p>
            <a:pPr marL="342900" indent="-342900" algn="l">
              <a:buFont typeface="Arial" panose="020B0604020202020204" pitchFamily="34" charset="0"/>
              <a:buChar char="•"/>
            </a:pPr>
            <a:r>
              <a:rPr lang="en" b="1" dirty="0"/>
              <a:t>Highly parallel, distributed </a:t>
            </a:r>
            <a:r>
              <a:rPr lang="en" dirty="0"/>
              <a:t>process.</a:t>
            </a:r>
          </a:p>
          <a:p>
            <a:pPr marL="342900" indent="-342900" algn="l">
              <a:buFont typeface="Arial" panose="020B0604020202020204" pitchFamily="34" charset="0"/>
              <a:buChar char="•"/>
            </a:pPr>
            <a:r>
              <a:rPr lang="en-US" dirty="0"/>
              <a:t>Examples:</a:t>
            </a:r>
          </a:p>
          <a:p>
            <a:pPr lvl="1"/>
            <a:r>
              <a:rPr lang="en-US" sz="2000" dirty="0"/>
              <a:t>Speech phoneme recognition </a:t>
            </a:r>
          </a:p>
          <a:p>
            <a:pPr lvl="1"/>
            <a:r>
              <a:rPr lang="en-US" sz="2000" dirty="0"/>
              <a:t>Image classification</a:t>
            </a:r>
          </a:p>
          <a:p>
            <a:pPr lvl="1"/>
            <a:r>
              <a:rPr lang="en-US" sz="2000" dirty="0"/>
              <a:t>Financial prediction</a:t>
            </a:r>
            <a:endParaRPr dirty="0"/>
          </a:p>
        </p:txBody>
      </p:sp>
      <p:sp>
        <p:nvSpPr>
          <p:cNvPr id="432" name="Google Shape;432;p66"/>
          <p:cNvSpPr txBox="1">
            <a:spLocks noGrp="1"/>
          </p:cNvSpPr>
          <p:nvPr>
            <p:ph type="sldNum" idx="12"/>
          </p:nvPr>
        </p:nvSpPr>
        <p:spPr>
          <a:xfrm>
            <a:off x="10119300" y="5460849"/>
            <a:ext cx="548700" cy="310800"/>
          </a:xfrm>
          <a:prstGeom prst="rect">
            <a:avLst/>
          </a:prstGeom>
        </p:spPr>
        <p:txBody>
          <a:bodyPr spcFirstLastPara="1" wrap="square" lIns="91425" tIns="91425" rIns="91425" bIns="91425" anchor="ctr" anchorCtr="0">
            <a:normAutofit fontScale="55000" lnSpcReduction="20000"/>
          </a:bodyPr>
          <a:lstStyle/>
          <a:p>
            <a:pPr algn="r" rtl="0"/>
            <a:fld id="{00000000-1234-1234-1234-123412341234}" type="slidenum">
              <a:rPr lang="en"/>
              <a:pPr algn="r" rtl="0"/>
              <a:t>42</a:t>
            </a:fld>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02084" y="1883573"/>
            <a:ext cx="5365916" cy="3577277"/>
          </a:xfrm>
          <a:prstGeom prst="rect">
            <a:avLst/>
          </a:prstGeom>
        </p:spPr>
      </p:pic>
    </p:spTree>
    <p:extLst>
      <p:ext uri="{BB962C8B-B14F-4D97-AF65-F5344CB8AC3E}">
        <p14:creationId xmlns:p14="http://schemas.microsoft.com/office/powerpoint/2010/main" val="5869389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68"/>
          <p:cNvSpPr txBox="1">
            <a:spLocks noGrp="1"/>
          </p:cNvSpPr>
          <p:nvPr>
            <p:ph type="title"/>
          </p:nvPr>
        </p:nvSpPr>
        <p:spPr>
          <a:xfrm>
            <a:off x="1835700" y="3008100"/>
            <a:ext cx="8520600" cy="841800"/>
          </a:xfrm>
          <a:prstGeom prst="rect">
            <a:avLst/>
          </a:prstGeom>
        </p:spPr>
        <p:txBody>
          <a:bodyPr spcFirstLastPara="1" vert="horz" wrap="square" lIns="91425" tIns="91425" rIns="91425" bIns="91425" rtlCol="0" anchor="ctr" anchorCtr="0">
            <a:normAutofit/>
          </a:bodyPr>
          <a:lstStyle/>
          <a:p>
            <a:pPr rtl="0"/>
            <a:r>
              <a:rPr lang="en" sz="4000" dirty="0">
                <a:solidFill>
                  <a:srgbClr val="C00000"/>
                </a:solidFill>
              </a:rPr>
              <a:t>Perceptron</a:t>
            </a:r>
            <a:endParaRPr sz="4000" dirty="0">
              <a:solidFill>
                <a:srgbClr val="C00000"/>
              </a:solidFill>
            </a:endParaRPr>
          </a:p>
        </p:txBody>
      </p:sp>
      <p:sp>
        <p:nvSpPr>
          <p:cNvPr id="445" name="Google Shape;445;p68"/>
          <p:cNvSpPr txBox="1">
            <a:spLocks noGrp="1"/>
          </p:cNvSpPr>
          <p:nvPr>
            <p:ph type="sldNum" idx="12"/>
          </p:nvPr>
        </p:nvSpPr>
        <p:spPr>
          <a:xfrm>
            <a:off x="9996458" y="5520467"/>
            <a:ext cx="548700" cy="393600"/>
          </a:xfrm>
          <a:prstGeom prst="rect">
            <a:avLst/>
          </a:prstGeom>
        </p:spPr>
        <p:txBody>
          <a:bodyPr spcFirstLastPara="1" wrap="square" lIns="91425" tIns="91425" rIns="91425" bIns="91425" anchor="ctr" anchorCtr="0">
            <a:normAutofit fontScale="92500" lnSpcReduction="20000"/>
          </a:bodyPr>
          <a:lstStyle/>
          <a:p>
            <a:pPr algn="r" rtl="0"/>
            <a:fld id="{00000000-1234-1234-1234-123412341234}" type="slidenum">
              <a:rPr lang="en"/>
              <a:pPr algn="r" rtl="0"/>
              <a:t>43</a:t>
            </a:fld>
            <a:endParaRPr/>
          </a:p>
        </p:txBody>
      </p:sp>
    </p:spTree>
    <p:extLst>
      <p:ext uri="{BB962C8B-B14F-4D97-AF65-F5344CB8AC3E}">
        <p14:creationId xmlns:p14="http://schemas.microsoft.com/office/powerpoint/2010/main" val="2117704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69"/>
          <p:cNvSpPr txBox="1">
            <a:spLocks noGrp="1"/>
          </p:cNvSpPr>
          <p:nvPr>
            <p:ph type="title"/>
          </p:nvPr>
        </p:nvSpPr>
        <p:spPr>
          <a:xfrm>
            <a:off x="1981200" y="249867"/>
            <a:ext cx="8520600" cy="572700"/>
          </a:xfrm>
          <a:prstGeom prst="rect">
            <a:avLst/>
          </a:prstGeom>
        </p:spPr>
        <p:txBody>
          <a:bodyPr spcFirstLastPara="1" vert="horz" wrap="square" lIns="91425" tIns="91425" rIns="91425" bIns="91425" rtlCol="0" anchor="t" anchorCtr="0">
            <a:normAutofit fontScale="90000"/>
          </a:bodyPr>
          <a:lstStyle/>
          <a:p>
            <a:pPr algn="l" rtl="0"/>
            <a:r>
              <a:rPr lang="en" dirty="0"/>
              <a:t>Perceptron</a:t>
            </a:r>
            <a:endParaRPr dirty="0"/>
          </a:p>
        </p:txBody>
      </p:sp>
      <p:sp>
        <p:nvSpPr>
          <p:cNvPr id="451" name="Google Shape;451;p69"/>
          <p:cNvSpPr txBox="1">
            <a:spLocks noGrp="1"/>
          </p:cNvSpPr>
          <p:nvPr>
            <p:ph type="body" idx="1"/>
          </p:nvPr>
        </p:nvSpPr>
        <p:spPr>
          <a:xfrm>
            <a:off x="1598700" y="1295400"/>
            <a:ext cx="8903100" cy="2286000"/>
          </a:xfrm>
          <a:prstGeom prst="rect">
            <a:avLst/>
          </a:prstGeom>
        </p:spPr>
        <p:txBody>
          <a:bodyPr vert="horz" lIns="91440" tIns="45720" rIns="91440" bIns="45720" rtlCol="0">
            <a:noAutofit/>
          </a:bodyPr>
          <a:lstStyle/>
          <a:p>
            <a:pPr marL="355600" indent="-342900">
              <a:spcBef>
                <a:spcPts val="335"/>
              </a:spcBef>
              <a:buFont typeface="Arial" panose="020B0604020202020204" pitchFamily="34" charset="0"/>
              <a:buChar char="•"/>
              <a:tabLst>
                <a:tab pos="698500" algn="l"/>
              </a:tabLst>
            </a:pPr>
            <a:r>
              <a:rPr lang="en" spc="-5" dirty="0">
                <a:cs typeface="Calibri"/>
              </a:rPr>
              <a:t>One type of ANN system is based on a unit called a perceptron.</a:t>
            </a:r>
            <a:endParaRPr spc="-5" dirty="0">
              <a:cs typeface="Calibri"/>
            </a:endParaRPr>
          </a:p>
          <a:p>
            <a:pPr marL="355600" indent="-342900">
              <a:spcBef>
                <a:spcPts val="335"/>
              </a:spcBef>
              <a:buFont typeface="Arial" panose="020B0604020202020204" pitchFamily="34" charset="0"/>
              <a:buChar char="•"/>
              <a:tabLst>
                <a:tab pos="698500" algn="l"/>
              </a:tabLst>
            </a:pPr>
            <a:r>
              <a:rPr lang="en" spc="-5" dirty="0">
                <a:cs typeface="Calibri"/>
              </a:rPr>
              <a:t>A perceptron takes a vector of real-valued inputs, calculates a linear combination of these inputs, then outputs a 1 if the result is greater than some threshold and -1 otherwise.</a:t>
            </a:r>
            <a:endParaRPr spc="-5" dirty="0">
              <a:cs typeface="Calibri"/>
            </a:endParaRPr>
          </a:p>
        </p:txBody>
      </p:sp>
      <p:sp>
        <p:nvSpPr>
          <p:cNvPr id="453" name="Google Shape;453;p69"/>
          <p:cNvSpPr txBox="1">
            <a:spLocks noGrp="1"/>
          </p:cNvSpPr>
          <p:nvPr>
            <p:ph type="sldNum" idx="12"/>
          </p:nvPr>
        </p:nvSpPr>
        <p:spPr>
          <a:xfrm>
            <a:off x="10119300" y="5460849"/>
            <a:ext cx="548700" cy="310800"/>
          </a:xfrm>
          <a:prstGeom prst="rect">
            <a:avLst/>
          </a:prstGeom>
        </p:spPr>
        <p:txBody>
          <a:bodyPr spcFirstLastPara="1" wrap="square" lIns="91425" tIns="91425" rIns="91425" bIns="91425" anchor="ctr" anchorCtr="0">
            <a:normAutofit fontScale="55000" lnSpcReduction="20000"/>
          </a:bodyPr>
          <a:lstStyle/>
          <a:p>
            <a:pPr algn="r" rtl="0"/>
            <a:fld id="{00000000-1234-1234-1234-123412341234}" type="slidenum">
              <a:rPr lang="en"/>
              <a:pPr algn="r" rtl="0"/>
              <a:t>44</a:t>
            </a:fld>
            <a:endParaRPr/>
          </a:p>
        </p:txBody>
      </p:sp>
      <p:pic>
        <p:nvPicPr>
          <p:cNvPr id="2" name="Picture 1"/>
          <p:cNvPicPr>
            <a:picLocks noChangeAspect="1"/>
          </p:cNvPicPr>
          <p:nvPr/>
        </p:nvPicPr>
        <p:blipFill>
          <a:blip r:embed="rId3"/>
          <a:stretch>
            <a:fillRect/>
          </a:stretch>
        </p:blipFill>
        <p:spPr>
          <a:xfrm>
            <a:off x="5105401" y="5460849"/>
            <a:ext cx="2676525" cy="971550"/>
          </a:xfrm>
          <a:prstGeom prst="rect">
            <a:avLst/>
          </a:prstGeom>
          <a:ln>
            <a:solidFill>
              <a:srgbClr val="C00000"/>
            </a:solidFill>
          </a:ln>
        </p:spPr>
      </p:pic>
      <p:pic>
        <p:nvPicPr>
          <p:cNvPr id="3" name="Picture 2"/>
          <p:cNvPicPr>
            <a:picLocks noChangeAspect="1"/>
          </p:cNvPicPr>
          <p:nvPr/>
        </p:nvPicPr>
        <p:blipFill>
          <a:blip r:embed="rId4"/>
          <a:stretch>
            <a:fillRect/>
          </a:stretch>
        </p:blipFill>
        <p:spPr>
          <a:xfrm>
            <a:off x="2971801" y="5773216"/>
            <a:ext cx="1838325" cy="438150"/>
          </a:xfrm>
          <a:prstGeom prst="rect">
            <a:avLst/>
          </a:prstGeom>
          <a:ln>
            <a:solidFill>
              <a:srgbClr val="C00000"/>
            </a:solidFill>
          </a:ln>
        </p:spPr>
      </p:pic>
      <p:pic>
        <p:nvPicPr>
          <p:cNvPr id="4" name="Picture 3"/>
          <p:cNvPicPr>
            <a:picLocks noChangeAspect="1"/>
          </p:cNvPicPr>
          <p:nvPr/>
        </p:nvPicPr>
        <p:blipFill>
          <a:blip r:embed="rId5"/>
          <a:stretch>
            <a:fillRect/>
          </a:stretch>
        </p:blipFill>
        <p:spPr>
          <a:xfrm>
            <a:off x="2133600" y="3014384"/>
            <a:ext cx="7593928" cy="2167217"/>
          </a:xfrm>
          <a:prstGeom prst="rect">
            <a:avLst/>
          </a:prstGeom>
        </p:spPr>
      </p:pic>
    </p:spTree>
    <p:extLst>
      <p:ext uri="{BB962C8B-B14F-4D97-AF65-F5344CB8AC3E}">
        <p14:creationId xmlns:p14="http://schemas.microsoft.com/office/powerpoint/2010/main" val="6018728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70"/>
          <p:cNvSpPr txBox="1">
            <a:spLocks noGrp="1"/>
          </p:cNvSpPr>
          <p:nvPr>
            <p:ph type="title"/>
          </p:nvPr>
        </p:nvSpPr>
        <p:spPr>
          <a:xfrm>
            <a:off x="1800283" y="381000"/>
            <a:ext cx="8520600" cy="572700"/>
          </a:xfrm>
          <a:prstGeom prst="rect">
            <a:avLst/>
          </a:prstGeom>
        </p:spPr>
        <p:txBody>
          <a:bodyPr spcFirstLastPara="1" vert="horz" wrap="square" lIns="91425" tIns="91425" rIns="91425" bIns="91425" rtlCol="0" anchor="t" anchorCtr="0">
            <a:normAutofit fontScale="90000"/>
          </a:bodyPr>
          <a:lstStyle/>
          <a:p>
            <a:pPr algn="l" rtl="0"/>
            <a:r>
              <a:rPr lang="en" dirty="0"/>
              <a:t>Representing Logic Gates using Perceptron</a:t>
            </a:r>
            <a:endParaRPr dirty="0"/>
          </a:p>
        </p:txBody>
      </p:sp>
      <p:sp>
        <p:nvSpPr>
          <p:cNvPr id="459" name="Google Shape;459;p70"/>
          <p:cNvSpPr txBox="1">
            <a:spLocks noGrp="1"/>
          </p:cNvSpPr>
          <p:nvPr>
            <p:ph type="body" idx="1"/>
          </p:nvPr>
        </p:nvSpPr>
        <p:spPr>
          <a:xfrm>
            <a:off x="1835700" y="1808050"/>
            <a:ext cx="8520600" cy="3963600"/>
          </a:xfrm>
          <a:prstGeom prst="rect">
            <a:avLst/>
          </a:prstGeom>
        </p:spPr>
        <p:txBody>
          <a:bodyPr spcFirstLastPara="1" vert="horz" wrap="square" lIns="91425" tIns="91425" rIns="91425" bIns="91425" rtlCol="0" anchor="t" anchorCtr="0">
            <a:normAutofit/>
          </a:bodyPr>
          <a:lstStyle/>
          <a:p>
            <a:pPr marL="355600" indent="-342900">
              <a:spcBef>
                <a:spcPts val="335"/>
              </a:spcBef>
              <a:buFont typeface="Arial" panose="020B0604020202020204" pitchFamily="34" charset="0"/>
              <a:buChar char="•"/>
              <a:tabLst>
                <a:tab pos="698500" algn="l"/>
              </a:tabLst>
            </a:pPr>
            <a:r>
              <a:rPr lang="en-US" spc="-5" dirty="0">
                <a:cs typeface="Calibri"/>
              </a:rPr>
              <a:t>Perceptron can represent all of the primitive Boolean functions AND, OR, NAND and NOR – Linearly separable data</a:t>
            </a:r>
            <a:endParaRPr spc="-5" dirty="0">
              <a:cs typeface="Calibri"/>
            </a:endParaRPr>
          </a:p>
          <a:p>
            <a:pPr marL="355600" indent="-342900">
              <a:spcBef>
                <a:spcPts val="335"/>
              </a:spcBef>
              <a:buFont typeface="Arial" panose="020B0604020202020204" pitchFamily="34" charset="0"/>
              <a:buChar char="•"/>
              <a:tabLst>
                <a:tab pos="698500" algn="l"/>
              </a:tabLst>
            </a:pPr>
            <a:r>
              <a:rPr lang="en-IN" spc="-5" dirty="0">
                <a:cs typeface="Calibri"/>
              </a:rPr>
              <a:t>some Boolean functions </a:t>
            </a:r>
            <a:r>
              <a:rPr lang="en-US" spc="-5" dirty="0">
                <a:cs typeface="Calibri"/>
              </a:rPr>
              <a:t>cannot be represented by a single perceptron, such as the XOR function – Linearly non separable data</a:t>
            </a:r>
          </a:p>
          <a:p>
            <a:pPr marL="355600" indent="-342900">
              <a:spcBef>
                <a:spcPts val="335"/>
              </a:spcBef>
              <a:buFont typeface="Arial" panose="020B0604020202020204" pitchFamily="34" charset="0"/>
              <a:buChar char="•"/>
              <a:tabLst>
                <a:tab pos="698500" algn="l"/>
              </a:tabLst>
            </a:pPr>
            <a:r>
              <a:rPr lang="en-US" spc="-5" dirty="0">
                <a:cs typeface="Calibri"/>
              </a:rPr>
              <a:t>Perceptron learning rule finds a successful weight vector when the training examples are linearly separable, it can fail to converge if the examples are not </a:t>
            </a:r>
            <a:r>
              <a:rPr lang="en-IN" spc="-5" dirty="0">
                <a:cs typeface="Calibri"/>
              </a:rPr>
              <a:t>linearly separable.</a:t>
            </a:r>
            <a:endParaRPr spc="-5" dirty="0">
              <a:cs typeface="Calibri"/>
            </a:endParaRPr>
          </a:p>
        </p:txBody>
      </p:sp>
      <p:sp>
        <p:nvSpPr>
          <p:cNvPr id="460" name="Google Shape;460;p70"/>
          <p:cNvSpPr txBox="1">
            <a:spLocks noGrp="1"/>
          </p:cNvSpPr>
          <p:nvPr>
            <p:ph type="sldNum" idx="12"/>
          </p:nvPr>
        </p:nvSpPr>
        <p:spPr>
          <a:xfrm>
            <a:off x="10119300" y="5460849"/>
            <a:ext cx="548700" cy="310800"/>
          </a:xfrm>
          <a:prstGeom prst="rect">
            <a:avLst/>
          </a:prstGeom>
        </p:spPr>
        <p:txBody>
          <a:bodyPr spcFirstLastPara="1" wrap="square" lIns="91425" tIns="91425" rIns="91425" bIns="91425" anchor="ctr" anchorCtr="0">
            <a:normAutofit fontScale="55000" lnSpcReduction="20000"/>
          </a:bodyPr>
          <a:lstStyle/>
          <a:p>
            <a:pPr algn="r" rtl="0"/>
            <a:fld id="{00000000-1234-1234-1234-123412341234}" type="slidenum">
              <a:rPr lang="en"/>
              <a:pPr algn="r" rtl="0"/>
              <a:t>45</a:t>
            </a:fld>
            <a:endParaRPr/>
          </a:p>
        </p:txBody>
      </p:sp>
    </p:spTree>
    <p:extLst>
      <p:ext uri="{BB962C8B-B14F-4D97-AF65-F5344CB8AC3E}">
        <p14:creationId xmlns:p14="http://schemas.microsoft.com/office/powerpoint/2010/main" val="1474305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71"/>
          <p:cNvSpPr txBox="1">
            <a:spLocks noGrp="1"/>
          </p:cNvSpPr>
          <p:nvPr>
            <p:ph type="title"/>
          </p:nvPr>
        </p:nvSpPr>
        <p:spPr>
          <a:xfrm>
            <a:off x="1873050" y="236253"/>
            <a:ext cx="8520600" cy="572700"/>
          </a:xfrm>
          <a:prstGeom prst="rect">
            <a:avLst/>
          </a:prstGeom>
        </p:spPr>
        <p:txBody>
          <a:bodyPr spcFirstLastPara="1" vert="horz" wrap="square" lIns="91425" tIns="91425" rIns="91425" bIns="91425" rtlCol="0" anchor="t" anchorCtr="0">
            <a:normAutofit fontScale="90000"/>
          </a:bodyPr>
          <a:lstStyle/>
          <a:p>
            <a:pPr algn="l" rtl="0"/>
            <a:r>
              <a:rPr lang="en" dirty="0"/>
              <a:t>NOT Logic Gate</a:t>
            </a:r>
            <a:endParaRPr dirty="0"/>
          </a:p>
        </p:txBody>
      </p:sp>
      <p:sp>
        <p:nvSpPr>
          <p:cNvPr id="466" name="Google Shape;466;p71"/>
          <p:cNvSpPr txBox="1">
            <a:spLocks noGrp="1"/>
          </p:cNvSpPr>
          <p:nvPr>
            <p:ph type="body" idx="1"/>
          </p:nvPr>
        </p:nvSpPr>
        <p:spPr>
          <a:xfrm>
            <a:off x="1873050" y="1452615"/>
            <a:ext cx="8520600" cy="3963600"/>
          </a:xfrm>
          <a:prstGeom prst="rect">
            <a:avLst/>
          </a:prstGeom>
        </p:spPr>
        <p:txBody>
          <a:bodyPr spcFirstLastPara="1" vert="horz" wrap="square" lIns="91425" tIns="91425" rIns="91425" bIns="91425" rtlCol="0" anchor="t" anchorCtr="0">
            <a:normAutofit/>
          </a:bodyPr>
          <a:lstStyle/>
          <a:p>
            <a:pPr marL="0" indent="0" algn="l" rtl="0">
              <a:buNone/>
            </a:pPr>
            <a:r>
              <a:rPr lang="en" dirty="0"/>
              <a:t>Question:</a:t>
            </a:r>
            <a:endParaRPr dirty="0"/>
          </a:p>
          <a:p>
            <a:pPr marL="355600" indent="-342900" algn="l" rtl="0">
              <a:spcBef>
                <a:spcPts val="335"/>
              </a:spcBef>
              <a:buFont typeface="Arial" panose="020B0604020202020204" pitchFamily="34" charset="0"/>
              <a:buChar char="•"/>
              <a:tabLst>
                <a:tab pos="698500" algn="l"/>
              </a:tabLst>
            </a:pPr>
            <a:r>
              <a:rPr lang="en" spc="-5" dirty="0">
                <a:cs typeface="Calibri"/>
              </a:rPr>
              <a:t>How to represent NOT gate using a perceptron?</a:t>
            </a:r>
            <a:endParaRPr spc="-5" dirty="0">
              <a:cs typeface="Calibri"/>
            </a:endParaRPr>
          </a:p>
          <a:p>
            <a:pPr marL="355600" indent="-342900" algn="l" rtl="0">
              <a:spcBef>
                <a:spcPts val="335"/>
              </a:spcBef>
              <a:buFont typeface="Arial" panose="020B0604020202020204" pitchFamily="34" charset="0"/>
              <a:buChar char="•"/>
              <a:tabLst>
                <a:tab pos="698500" algn="l"/>
              </a:tabLst>
            </a:pPr>
            <a:r>
              <a:rPr lang="en" spc="-5" dirty="0">
                <a:cs typeface="Calibri"/>
              </a:rPr>
              <a:t>What are the parameters for the NOT perceptron?</a:t>
            </a:r>
            <a:endParaRPr spc="-5" dirty="0">
              <a:cs typeface="Calibri"/>
            </a:endParaRPr>
          </a:p>
          <a:p>
            <a:pPr marL="355600" indent="-342900" algn="l" rtl="0">
              <a:spcBef>
                <a:spcPts val="335"/>
              </a:spcBef>
              <a:buFont typeface="Arial" panose="020B0604020202020204" pitchFamily="34" charset="0"/>
              <a:buChar char="•"/>
              <a:tabLst>
                <a:tab pos="698500" algn="l"/>
              </a:tabLst>
            </a:pPr>
            <a:r>
              <a:rPr lang="en" spc="-5" dirty="0">
                <a:cs typeface="Calibri"/>
              </a:rPr>
              <a:t>Data is given below.</a:t>
            </a:r>
            <a:endParaRPr spc="-5" dirty="0">
              <a:cs typeface="Calibri"/>
            </a:endParaRPr>
          </a:p>
        </p:txBody>
      </p:sp>
      <p:pic>
        <p:nvPicPr>
          <p:cNvPr id="467" name="Google Shape;467;p71"/>
          <p:cNvPicPr preferRelativeResize="0"/>
          <p:nvPr/>
        </p:nvPicPr>
        <p:blipFill rotWithShape="1">
          <a:blip r:embed="rId3">
            <a:alphaModFix/>
          </a:blip>
          <a:srcRect t="56998"/>
          <a:stretch/>
        </p:blipFill>
        <p:spPr>
          <a:xfrm>
            <a:off x="1530900" y="3806245"/>
            <a:ext cx="8324850" cy="1191925"/>
          </a:xfrm>
          <a:prstGeom prst="rect">
            <a:avLst/>
          </a:prstGeom>
          <a:noFill/>
          <a:ln>
            <a:noFill/>
          </a:ln>
        </p:spPr>
      </p:pic>
      <p:sp>
        <p:nvSpPr>
          <p:cNvPr id="468" name="Google Shape;468;p71"/>
          <p:cNvSpPr txBox="1">
            <a:spLocks noGrp="1"/>
          </p:cNvSpPr>
          <p:nvPr>
            <p:ph type="sldNum" idx="12"/>
          </p:nvPr>
        </p:nvSpPr>
        <p:spPr>
          <a:xfrm>
            <a:off x="10119300" y="5460849"/>
            <a:ext cx="548700" cy="310800"/>
          </a:xfrm>
          <a:prstGeom prst="rect">
            <a:avLst/>
          </a:prstGeom>
        </p:spPr>
        <p:txBody>
          <a:bodyPr spcFirstLastPara="1" wrap="square" lIns="91425" tIns="91425" rIns="91425" bIns="91425" anchor="ctr" anchorCtr="0">
            <a:normAutofit fontScale="55000" lnSpcReduction="20000"/>
          </a:bodyPr>
          <a:lstStyle/>
          <a:p>
            <a:pPr algn="r" rtl="0"/>
            <a:fld id="{00000000-1234-1234-1234-123412341234}" type="slidenum">
              <a:rPr lang="en"/>
              <a:pPr algn="r" rtl="0"/>
              <a:t>46</a:t>
            </a:fld>
            <a:endParaRPr/>
          </a:p>
        </p:txBody>
      </p:sp>
      <p:pic>
        <p:nvPicPr>
          <p:cNvPr id="6" name="Picture 5"/>
          <p:cNvPicPr>
            <a:picLocks noChangeAspect="1"/>
          </p:cNvPicPr>
          <p:nvPr/>
        </p:nvPicPr>
        <p:blipFill>
          <a:blip r:embed="rId4"/>
          <a:stretch>
            <a:fillRect/>
          </a:stretch>
        </p:blipFill>
        <p:spPr>
          <a:xfrm>
            <a:off x="7965535" y="677443"/>
            <a:ext cx="2000250" cy="638175"/>
          </a:xfrm>
          <a:prstGeom prst="rect">
            <a:avLst/>
          </a:prstGeom>
          <a:ln>
            <a:solidFill>
              <a:srgbClr val="FF0000"/>
            </a:solidFill>
          </a:ln>
        </p:spPr>
      </p:pic>
    </p:spTree>
    <p:extLst>
      <p:ext uri="{BB962C8B-B14F-4D97-AF65-F5344CB8AC3E}">
        <p14:creationId xmlns:p14="http://schemas.microsoft.com/office/powerpoint/2010/main" val="6463698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72"/>
          <p:cNvSpPr txBox="1">
            <a:spLocks noGrp="1"/>
          </p:cNvSpPr>
          <p:nvPr>
            <p:ph type="title"/>
          </p:nvPr>
        </p:nvSpPr>
        <p:spPr>
          <a:xfrm>
            <a:off x="1835700" y="533400"/>
            <a:ext cx="8520600" cy="572700"/>
          </a:xfrm>
          <a:prstGeom prst="rect">
            <a:avLst/>
          </a:prstGeom>
        </p:spPr>
        <p:txBody>
          <a:bodyPr spcFirstLastPara="1" vert="horz" wrap="square" lIns="91425" tIns="91425" rIns="91425" bIns="91425" rtlCol="0" anchor="t" anchorCtr="0">
            <a:normAutofit fontScale="90000"/>
          </a:bodyPr>
          <a:lstStyle/>
          <a:p>
            <a:pPr algn="l" rtl="0"/>
            <a:r>
              <a:rPr lang="en" dirty="0"/>
              <a:t>Perceptron for NOT gate</a:t>
            </a:r>
            <a:endParaRPr dirty="0"/>
          </a:p>
        </p:txBody>
      </p:sp>
      <p:pic>
        <p:nvPicPr>
          <p:cNvPr id="474" name="Google Shape;474;p72"/>
          <p:cNvPicPr preferRelativeResize="0"/>
          <p:nvPr/>
        </p:nvPicPr>
        <p:blipFill>
          <a:blip r:embed="rId3">
            <a:alphaModFix/>
          </a:blip>
          <a:stretch>
            <a:fillRect/>
          </a:stretch>
        </p:blipFill>
        <p:spPr>
          <a:xfrm>
            <a:off x="1676400" y="1789841"/>
            <a:ext cx="8839201" cy="3795929"/>
          </a:xfrm>
          <a:prstGeom prst="rect">
            <a:avLst/>
          </a:prstGeom>
          <a:noFill/>
          <a:ln>
            <a:noFill/>
          </a:ln>
        </p:spPr>
      </p:pic>
      <p:sp>
        <p:nvSpPr>
          <p:cNvPr id="475" name="Google Shape;475;p72"/>
          <p:cNvSpPr txBox="1">
            <a:spLocks noGrp="1"/>
          </p:cNvSpPr>
          <p:nvPr>
            <p:ph type="sldNum" idx="12"/>
          </p:nvPr>
        </p:nvSpPr>
        <p:spPr>
          <a:xfrm>
            <a:off x="10119300" y="5460849"/>
            <a:ext cx="548700" cy="310800"/>
          </a:xfrm>
          <a:prstGeom prst="rect">
            <a:avLst/>
          </a:prstGeom>
        </p:spPr>
        <p:txBody>
          <a:bodyPr spcFirstLastPara="1" wrap="square" lIns="91425" tIns="91425" rIns="91425" bIns="91425" anchor="ctr" anchorCtr="0">
            <a:normAutofit fontScale="55000" lnSpcReduction="20000"/>
          </a:bodyPr>
          <a:lstStyle/>
          <a:p>
            <a:pPr algn="r" rtl="0"/>
            <a:fld id="{00000000-1234-1234-1234-123412341234}" type="slidenum">
              <a:rPr lang="en"/>
              <a:pPr algn="r" rtl="0"/>
              <a:t>47</a:t>
            </a:fld>
            <a:endParaRPr/>
          </a:p>
        </p:txBody>
      </p:sp>
      <p:pic>
        <p:nvPicPr>
          <p:cNvPr id="5" name="Picture 4"/>
          <p:cNvPicPr>
            <a:picLocks noChangeAspect="1"/>
          </p:cNvPicPr>
          <p:nvPr/>
        </p:nvPicPr>
        <p:blipFill>
          <a:blip r:embed="rId4"/>
          <a:stretch>
            <a:fillRect/>
          </a:stretch>
        </p:blipFill>
        <p:spPr>
          <a:xfrm>
            <a:off x="7965535" y="677443"/>
            <a:ext cx="2000250" cy="638175"/>
          </a:xfrm>
          <a:prstGeom prst="rect">
            <a:avLst/>
          </a:prstGeom>
          <a:ln>
            <a:solidFill>
              <a:srgbClr val="FF0000"/>
            </a:solidFill>
          </a:ln>
        </p:spPr>
      </p:pic>
    </p:spTree>
    <p:extLst>
      <p:ext uri="{BB962C8B-B14F-4D97-AF65-F5344CB8AC3E}">
        <p14:creationId xmlns:p14="http://schemas.microsoft.com/office/powerpoint/2010/main" val="37311826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82"/>
          <p:cNvSpPr txBox="1">
            <a:spLocks noGrp="1"/>
          </p:cNvSpPr>
          <p:nvPr>
            <p:ph type="title"/>
          </p:nvPr>
        </p:nvSpPr>
        <p:spPr>
          <a:xfrm>
            <a:off x="1879489" y="152400"/>
            <a:ext cx="8520600" cy="572700"/>
          </a:xfrm>
          <a:prstGeom prst="rect">
            <a:avLst/>
          </a:prstGeom>
        </p:spPr>
        <p:txBody>
          <a:bodyPr spcFirstLastPara="1" vert="horz" wrap="square" lIns="91425" tIns="91425" rIns="91425" bIns="91425" rtlCol="0" anchor="t" anchorCtr="0">
            <a:normAutofit fontScale="90000"/>
          </a:bodyPr>
          <a:lstStyle/>
          <a:p>
            <a:pPr algn="l" rtl="0"/>
            <a:r>
              <a:rPr lang="en" dirty="0"/>
              <a:t>Perceptron Learning Algorithm</a:t>
            </a:r>
            <a:endParaRPr dirty="0"/>
          </a:p>
        </p:txBody>
      </p:sp>
      <p:pic>
        <p:nvPicPr>
          <p:cNvPr id="547" name="Google Shape;547;p82"/>
          <p:cNvPicPr preferRelativeResize="0"/>
          <p:nvPr/>
        </p:nvPicPr>
        <p:blipFill>
          <a:blip r:embed="rId3">
            <a:alphaModFix/>
          </a:blip>
          <a:stretch>
            <a:fillRect/>
          </a:stretch>
        </p:blipFill>
        <p:spPr>
          <a:xfrm>
            <a:off x="1619917" y="1143000"/>
            <a:ext cx="6693794" cy="2747132"/>
          </a:xfrm>
          <a:prstGeom prst="rect">
            <a:avLst/>
          </a:prstGeom>
          <a:noFill/>
          <a:ln>
            <a:noFill/>
          </a:ln>
        </p:spPr>
      </p:pic>
      <p:sp>
        <p:nvSpPr>
          <p:cNvPr id="549" name="Google Shape;549;p82"/>
          <p:cNvSpPr txBox="1">
            <a:spLocks noGrp="1"/>
          </p:cNvSpPr>
          <p:nvPr>
            <p:ph type="sldNum" idx="12"/>
          </p:nvPr>
        </p:nvSpPr>
        <p:spPr>
          <a:xfrm>
            <a:off x="10119300" y="5460849"/>
            <a:ext cx="548700" cy="310800"/>
          </a:xfrm>
          <a:prstGeom prst="rect">
            <a:avLst/>
          </a:prstGeom>
        </p:spPr>
        <p:txBody>
          <a:bodyPr spcFirstLastPara="1" wrap="square" lIns="91425" tIns="91425" rIns="91425" bIns="91425" anchor="ctr" anchorCtr="0">
            <a:normAutofit fontScale="55000" lnSpcReduction="20000"/>
          </a:bodyPr>
          <a:lstStyle/>
          <a:p>
            <a:pPr algn="r" rtl="0"/>
            <a:fld id="{00000000-1234-1234-1234-123412341234}" type="slidenum">
              <a:rPr lang="en"/>
              <a:pPr algn="r" rtl="0"/>
              <a:t>48</a:t>
            </a:fld>
            <a:endParaRPr/>
          </a:p>
        </p:txBody>
      </p:sp>
      <p:sp>
        <p:nvSpPr>
          <p:cNvPr id="8" name="Rectangle 7"/>
          <p:cNvSpPr/>
          <p:nvPr/>
        </p:nvSpPr>
        <p:spPr>
          <a:xfrm>
            <a:off x="1619917" y="4491353"/>
            <a:ext cx="8763000" cy="1938992"/>
          </a:xfrm>
          <a:prstGeom prst="rect">
            <a:avLst/>
          </a:prstGeom>
        </p:spPr>
        <p:txBody>
          <a:bodyPr wrap="square">
            <a:spAutoFit/>
          </a:bodyPr>
          <a:lstStyle/>
          <a:p>
            <a:pPr marL="342900" indent="-342900" algn="l">
              <a:buFont typeface="Arial" panose="020B0604020202020204" pitchFamily="34" charset="0"/>
              <a:buChar char="•"/>
            </a:pPr>
            <a:r>
              <a:rPr lang="en-US" sz="2400" dirty="0">
                <a:latin typeface="Times New Roman" panose="02020603050405020304" pitchFamily="18" charset="0"/>
              </a:rPr>
              <a:t>I</a:t>
            </a:r>
            <a:r>
              <a:rPr lang="en-US" sz="2400" b="0" i="0" u="none" strike="noStrike" baseline="0" dirty="0">
                <a:latin typeface="Times New Roman" panose="02020603050405020304" pitchFamily="18" charset="0"/>
              </a:rPr>
              <a:t>teratively apply the perceptron to each training example, modifying perceptron weights whenever it misclassifies an example</a:t>
            </a:r>
          </a:p>
          <a:p>
            <a:pPr marL="342900" indent="-342900" algn="l">
              <a:buFont typeface="Arial" panose="020B0604020202020204" pitchFamily="34" charset="0"/>
              <a:buChar char="•"/>
            </a:pPr>
            <a:r>
              <a:rPr lang="en-US" sz="2400" b="0" i="0" u="none" strike="noStrike" baseline="0" dirty="0">
                <a:latin typeface="Times New Roman" panose="02020603050405020304" pitchFamily="18" charset="0"/>
              </a:rPr>
              <a:t>Repeat</a:t>
            </a:r>
            <a:r>
              <a:rPr lang="en-US" sz="2400" b="0" i="0" u="none" strike="noStrike" dirty="0">
                <a:latin typeface="Times New Roman" panose="02020603050405020304" pitchFamily="18" charset="0"/>
              </a:rPr>
              <a:t> until </a:t>
            </a:r>
            <a:r>
              <a:rPr lang="en-US" sz="2400" b="0" i="0" u="none" strike="noStrike" baseline="0" dirty="0">
                <a:latin typeface="Times New Roman" panose="02020603050405020304" pitchFamily="18" charset="0"/>
              </a:rPr>
              <a:t>the perceptron classifies all training examples correctly</a:t>
            </a:r>
            <a:endParaRPr lang="en-IN" sz="2400" dirty="0"/>
          </a:p>
        </p:txBody>
      </p:sp>
      <p:pic>
        <p:nvPicPr>
          <p:cNvPr id="3" name="Picture 2"/>
          <p:cNvPicPr>
            <a:picLocks noChangeAspect="1"/>
          </p:cNvPicPr>
          <p:nvPr/>
        </p:nvPicPr>
        <p:blipFill>
          <a:blip r:embed="rId4"/>
          <a:stretch>
            <a:fillRect/>
          </a:stretch>
        </p:blipFill>
        <p:spPr>
          <a:xfrm>
            <a:off x="6477575" y="1687084"/>
            <a:ext cx="3925734" cy="1093409"/>
          </a:xfrm>
          <a:prstGeom prst="rect">
            <a:avLst/>
          </a:prstGeom>
          <a:ln>
            <a:solidFill>
              <a:srgbClr val="C00000"/>
            </a:solidFill>
          </a:ln>
        </p:spPr>
      </p:pic>
    </p:spTree>
    <p:extLst>
      <p:ext uri="{BB962C8B-B14F-4D97-AF65-F5344CB8AC3E}">
        <p14:creationId xmlns:p14="http://schemas.microsoft.com/office/powerpoint/2010/main" val="17899424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 dirty="0"/>
              <a:t>Perceptron Learning Algorithm for NOT gate</a:t>
            </a:r>
            <a:endParaRPr lang="en-IN" dirty="0"/>
          </a:p>
        </p:txBody>
      </p:sp>
      <p:graphicFrame>
        <p:nvGraphicFramePr>
          <p:cNvPr id="5" name="Table 4"/>
          <p:cNvGraphicFramePr>
            <a:graphicFrameLocks noGrp="1"/>
          </p:cNvGraphicFramePr>
          <p:nvPr>
            <p:extLst>
              <p:ext uri="{D42A27DB-BD31-4B8C-83A1-F6EECF244321}">
                <p14:modId xmlns:p14="http://schemas.microsoft.com/office/powerpoint/2010/main" val="3640647989"/>
              </p:ext>
            </p:extLst>
          </p:nvPr>
        </p:nvGraphicFramePr>
        <p:xfrm>
          <a:off x="1610920" y="2819401"/>
          <a:ext cx="8745380" cy="1783231"/>
        </p:xfrm>
        <a:graphic>
          <a:graphicData uri="http://schemas.openxmlformats.org/drawingml/2006/table">
            <a:tbl>
              <a:tblPr firstRow="1" bandRow="1">
                <a:tableStyleId>{5940675A-B579-460E-94D1-54222C63F5DA}</a:tableStyleId>
              </a:tblPr>
              <a:tblGrid>
                <a:gridCol w="546268">
                  <a:extLst>
                    <a:ext uri="{9D8B030D-6E8A-4147-A177-3AD203B41FA5}">
                      <a16:colId xmlns:a16="http://schemas.microsoft.com/office/drawing/2014/main" val="20000"/>
                    </a:ext>
                  </a:extLst>
                </a:gridCol>
                <a:gridCol w="491947">
                  <a:extLst>
                    <a:ext uri="{9D8B030D-6E8A-4147-A177-3AD203B41FA5}">
                      <a16:colId xmlns:a16="http://schemas.microsoft.com/office/drawing/2014/main" val="20001"/>
                    </a:ext>
                  </a:extLst>
                </a:gridCol>
                <a:gridCol w="573938">
                  <a:extLst>
                    <a:ext uri="{9D8B030D-6E8A-4147-A177-3AD203B41FA5}">
                      <a16:colId xmlns:a16="http://schemas.microsoft.com/office/drawing/2014/main" val="20002"/>
                    </a:ext>
                  </a:extLst>
                </a:gridCol>
                <a:gridCol w="655929">
                  <a:extLst>
                    <a:ext uri="{9D8B030D-6E8A-4147-A177-3AD203B41FA5}">
                      <a16:colId xmlns:a16="http://schemas.microsoft.com/office/drawing/2014/main" val="20003"/>
                    </a:ext>
                  </a:extLst>
                </a:gridCol>
                <a:gridCol w="983893">
                  <a:extLst>
                    <a:ext uri="{9D8B030D-6E8A-4147-A177-3AD203B41FA5}">
                      <a16:colId xmlns:a16="http://schemas.microsoft.com/office/drawing/2014/main" val="20004"/>
                    </a:ext>
                  </a:extLst>
                </a:gridCol>
                <a:gridCol w="426105">
                  <a:extLst>
                    <a:ext uri="{9D8B030D-6E8A-4147-A177-3AD203B41FA5}">
                      <a16:colId xmlns:a16="http://schemas.microsoft.com/office/drawing/2014/main" val="20005"/>
                    </a:ext>
                  </a:extLst>
                </a:gridCol>
                <a:gridCol w="1371600">
                  <a:extLst>
                    <a:ext uri="{9D8B030D-6E8A-4147-A177-3AD203B41FA5}">
                      <a16:colId xmlns:a16="http://schemas.microsoft.com/office/drawing/2014/main" val="20006"/>
                    </a:ext>
                  </a:extLst>
                </a:gridCol>
                <a:gridCol w="2171700">
                  <a:extLst>
                    <a:ext uri="{9D8B030D-6E8A-4147-A177-3AD203B41FA5}">
                      <a16:colId xmlns:a16="http://schemas.microsoft.com/office/drawing/2014/main" val="20007"/>
                    </a:ext>
                  </a:extLst>
                </a:gridCol>
                <a:gridCol w="1524000">
                  <a:extLst>
                    <a:ext uri="{9D8B030D-6E8A-4147-A177-3AD203B41FA5}">
                      <a16:colId xmlns:a16="http://schemas.microsoft.com/office/drawing/2014/main" val="20008"/>
                    </a:ext>
                  </a:extLst>
                </a:gridCol>
              </a:tblGrid>
              <a:tr h="457351">
                <a:tc>
                  <a:txBody>
                    <a:bodyPr/>
                    <a:lstStyle/>
                    <a:p>
                      <a:r>
                        <a:rPr lang="en-US" dirty="0"/>
                        <a:t>X1</a:t>
                      </a:r>
                      <a:endParaRPr lang="en-IN" dirty="0"/>
                    </a:p>
                  </a:txBody>
                  <a:tcPr/>
                </a:tc>
                <a:tc>
                  <a:txBody>
                    <a:bodyPr/>
                    <a:lstStyle/>
                    <a:p>
                      <a:r>
                        <a:rPr lang="en-US" dirty="0"/>
                        <a:t>t</a:t>
                      </a:r>
                      <a:endParaRPr lang="en-IN" dirty="0"/>
                    </a:p>
                  </a:txBody>
                  <a:tcPr/>
                </a:tc>
                <a:tc>
                  <a:txBody>
                    <a:bodyPr/>
                    <a:lstStyle/>
                    <a:p>
                      <a:r>
                        <a:rPr lang="en-US" dirty="0"/>
                        <a:t>W1</a:t>
                      </a:r>
                      <a:endParaRPr lang="en-IN" dirty="0"/>
                    </a:p>
                  </a:txBody>
                  <a:tcPr/>
                </a:tc>
                <a:tc>
                  <a:txBody>
                    <a:bodyPr/>
                    <a:lstStyle/>
                    <a:p>
                      <a:r>
                        <a:rPr lang="en-US" dirty="0"/>
                        <a:t>W0</a:t>
                      </a:r>
                      <a:endParaRPr lang="en-IN" dirty="0"/>
                    </a:p>
                  </a:txBody>
                  <a:tcPr/>
                </a:tc>
                <a:tc>
                  <a:txBody>
                    <a:bodyPr/>
                    <a:lstStyle/>
                    <a:p>
                      <a:r>
                        <a:rPr lang="en-US" dirty="0"/>
                        <a:t>z</a:t>
                      </a:r>
                      <a:endParaRPr lang="en-IN" dirty="0"/>
                    </a:p>
                  </a:txBody>
                  <a:tcPr/>
                </a:tc>
                <a:tc>
                  <a:txBody>
                    <a:bodyPr/>
                    <a:lstStyle/>
                    <a:p>
                      <a:r>
                        <a:rPr lang="en-US" dirty="0"/>
                        <a:t>h</a:t>
                      </a:r>
                      <a:endParaRPr lang="en-IN" dirty="0"/>
                    </a:p>
                  </a:txBody>
                  <a:tcPr/>
                </a:tc>
                <a:tc>
                  <a:txBody>
                    <a:bodyPr/>
                    <a:lstStyle/>
                    <a:p>
                      <a:r>
                        <a:rPr lang="en-US" dirty="0" err="1"/>
                        <a:t>Isequal</a:t>
                      </a:r>
                      <a:r>
                        <a:rPr lang="en-US" dirty="0"/>
                        <a:t>(</a:t>
                      </a:r>
                      <a:r>
                        <a:rPr lang="en-US" dirty="0" err="1"/>
                        <a:t>t,h</a:t>
                      </a:r>
                      <a:r>
                        <a:rPr lang="en-US" dirty="0"/>
                        <a:t>)</a:t>
                      </a:r>
                      <a:endParaRPr lang="en-IN" dirty="0"/>
                    </a:p>
                  </a:txBody>
                  <a:tcPr/>
                </a:tc>
                <a:tc>
                  <a:txBody>
                    <a:bodyPr/>
                    <a:lstStyle/>
                    <a:p>
                      <a:r>
                        <a:rPr lang="en-IN" dirty="0">
                          <a:sym typeface="Symbol" panose="05050102010706020507" pitchFamily="18" charset="2"/>
                        </a:rPr>
                        <a:t>w</a:t>
                      </a:r>
                      <a:endParaRPr lang="en-IN" dirty="0"/>
                    </a:p>
                  </a:txBody>
                  <a:tcPr/>
                </a:tc>
                <a:tc>
                  <a:txBody>
                    <a:bodyPr/>
                    <a:lstStyle/>
                    <a:p>
                      <a:r>
                        <a:rPr lang="en-US" dirty="0"/>
                        <a:t>New w</a:t>
                      </a:r>
                      <a:endParaRPr lang="en-IN" dirty="0"/>
                    </a:p>
                  </a:txBody>
                  <a:tcPr/>
                </a:tc>
                <a:extLst>
                  <a:ext uri="{0D108BD9-81ED-4DB2-BD59-A6C34878D82A}">
                    <a16:rowId xmlns:a16="http://schemas.microsoft.com/office/drawing/2014/main" val="10000"/>
                  </a:ext>
                </a:extLst>
              </a:tr>
              <a:tr h="685800">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0+0=0</a:t>
                      </a:r>
                      <a:endParaRPr lang="en-IN" dirty="0"/>
                    </a:p>
                  </a:txBody>
                  <a:tcPr/>
                </a:tc>
                <a:tc>
                  <a:txBody>
                    <a:bodyPr/>
                    <a:lstStyle/>
                    <a:p>
                      <a:r>
                        <a:rPr lang="en-US" dirty="0"/>
                        <a:t>-1</a:t>
                      </a:r>
                      <a:endParaRPr lang="en-IN" dirty="0"/>
                    </a:p>
                  </a:txBody>
                  <a:tcPr/>
                </a:tc>
                <a:tc>
                  <a:txBody>
                    <a:bodyPr/>
                    <a:lstStyle/>
                    <a:p>
                      <a:r>
                        <a:rPr lang="en-US" dirty="0"/>
                        <a:t>No</a:t>
                      </a:r>
                      <a:endParaRPr lang="en-IN"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dirty="0">
                          <a:sym typeface="Symbol" panose="05050102010706020507" pitchFamily="18" charset="2"/>
                        </a:rPr>
                        <a:t>w1=1(1+1)*(-1)=-2</a:t>
                      </a:r>
                      <a:endParaRPr lang="en-IN" dirty="0"/>
                    </a:p>
                    <a:p>
                      <a:pPr marL="0" marR="0" lvl="0" indent="0" defTabSz="914400" eaLnBrk="1" fontAlgn="auto" latinLnBrk="0" hangingPunct="1">
                        <a:lnSpc>
                          <a:spcPct val="100000"/>
                        </a:lnSpc>
                        <a:spcBef>
                          <a:spcPts val="0"/>
                        </a:spcBef>
                        <a:spcAft>
                          <a:spcPts val="0"/>
                        </a:spcAft>
                        <a:buClrTx/>
                        <a:buSzTx/>
                        <a:buFontTx/>
                        <a:buNone/>
                        <a:tabLst/>
                        <a:defRPr/>
                      </a:pPr>
                      <a:r>
                        <a:rPr lang="en-IN" dirty="0">
                          <a:sym typeface="Symbol" panose="05050102010706020507" pitchFamily="18" charset="2"/>
                        </a:rPr>
                        <a:t>w0=1(1+1)  =2</a:t>
                      </a:r>
                      <a:endParaRPr lang="en-IN" dirty="0"/>
                    </a:p>
                  </a:txBody>
                  <a:tcPr/>
                </a:tc>
                <a:tc>
                  <a:txBody>
                    <a:bodyPr/>
                    <a:lstStyle/>
                    <a:p>
                      <a:r>
                        <a:rPr lang="en-US" dirty="0"/>
                        <a:t>w1</a:t>
                      </a:r>
                      <a:r>
                        <a:rPr lang="en-US" dirty="0">
                          <a:sym typeface="Wingdings" panose="05000000000000000000" pitchFamily="2" charset="2"/>
                        </a:rPr>
                        <a:t> 0-2</a:t>
                      </a:r>
                      <a:r>
                        <a:rPr lang="en-US" dirty="0"/>
                        <a:t>=-2</a:t>
                      </a:r>
                    </a:p>
                    <a:p>
                      <a:pPr marL="0" marR="0" lvl="0" indent="0" defTabSz="914400" eaLnBrk="1" fontAlgn="auto" latinLnBrk="0" hangingPunct="1">
                        <a:lnSpc>
                          <a:spcPct val="100000"/>
                        </a:lnSpc>
                        <a:spcBef>
                          <a:spcPts val="0"/>
                        </a:spcBef>
                        <a:spcAft>
                          <a:spcPts val="0"/>
                        </a:spcAft>
                        <a:buClrTx/>
                        <a:buSzTx/>
                        <a:buFontTx/>
                        <a:buNone/>
                        <a:tabLst/>
                        <a:defRPr/>
                      </a:pPr>
                      <a:r>
                        <a:rPr lang="en-US" dirty="0"/>
                        <a:t>w0</a:t>
                      </a:r>
                      <a:r>
                        <a:rPr lang="en-US" dirty="0">
                          <a:sym typeface="Wingdings" panose="05000000000000000000" pitchFamily="2" charset="2"/>
                        </a:rPr>
                        <a:t> 0</a:t>
                      </a:r>
                      <a:r>
                        <a:rPr lang="en-US" dirty="0"/>
                        <a:t>+2=2</a:t>
                      </a:r>
                      <a:endParaRPr lang="en-IN" dirty="0"/>
                    </a:p>
                  </a:txBody>
                  <a:tcPr/>
                </a:tc>
                <a:extLst>
                  <a:ext uri="{0D108BD9-81ED-4DB2-BD59-A6C34878D82A}">
                    <a16:rowId xmlns:a16="http://schemas.microsoft.com/office/drawing/2014/main" val="10001"/>
                  </a:ext>
                </a:extLst>
              </a:tr>
              <a:tr h="370840">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-2</a:t>
                      </a:r>
                      <a:endParaRPr lang="en-IN" dirty="0"/>
                    </a:p>
                  </a:txBody>
                  <a:tcPr/>
                </a:tc>
                <a:tc>
                  <a:txBody>
                    <a:bodyPr/>
                    <a:lstStyle/>
                    <a:p>
                      <a:r>
                        <a:rPr lang="en-US" dirty="0"/>
                        <a:t>2</a:t>
                      </a:r>
                      <a:endParaRPr lang="en-IN" dirty="0"/>
                    </a:p>
                  </a:txBody>
                  <a:tcPr/>
                </a:tc>
                <a:tc>
                  <a:txBody>
                    <a:bodyPr/>
                    <a:lstStyle/>
                    <a:p>
                      <a:r>
                        <a:rPr lang="en-US" dirty="0"/>
                        <a:t>2-2=0</a:t>
                      </a:r>
                      <a:endParaRPr lang="en-IN" dirty="0"/>
                    </a:p>
                  </a:txBody>
                  <a:tcPr/>
                </a:tc>
                <a:tc>
                  <a:txBody>
                    <a:bodyPr/>
                    <a:lstStyle/>
                    <a:p>
                      <a:r>
                        <a:rPr lang="en-US" dirty="0"/>
                        <a:t>-1</a:t>
                      </a:r>
                      <a:endParaRPr lang="en-IN" dirty="0"/>
                    </a:p>
                  </a:txBody>
                  <a:tcPr/>
                </a:tc>
                <a:tc>
                  <a:txBody>
                    <a:bodyPr/>
                    <a:lstStyle/>
                    <a:p>
                      <a:r>
                        <a:rPr lang="en-US" dirty="0"/>
                        <a:t>Yes</a:t>
                      </a:r>
                      <a:endParaRPr lang="en-IN"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dirty="0">
                          <a:sym typeface="Symbol" panose="05050102010706020507" pitchFamily="18" charset="2"/>
                        </a:rPr>
                        <a:t>w1=1(-1+1)1=0</a:t>
                      </a:r>
                      <a:endParaRPr lang="en-IN" dirty="0"/>
                    </a:p>
                    <a:p>
                      <a:pPr marL="0" marR="0" lvl="0" indent="0" defTabSz="914400" eaLnBrk="1" fontAlgn="auto" latinLnBrk="0" hangingPunct="1">
                        <a:lnSpc>
                          <a:spcPct val="100000"/>
                        </a:lnSpc>
                        <a:spcBef>
                          <a:spcPts val="0"/>
                        </a:spcBef>
                        <a:spcAft>
                          <a:spcPts val="0"/>
                        </a:spcAft>
                        <a:buClrTx/>
                        <a:buSzTx/>
                        <a:buFontTx/>
                        <a:buNone/>
                        <a:tabLst/>
                        <a:defRPr/>
                      </a:pPr>
                      <a:r>
                        <a:rPr lang="en-IN" dirty="0">
                          <a:sym typeface="Symbol" panose="05050102010706020507" pitchFamily="18" charset="2"/>
                        </a:rPr>
                        <a:t>w0=1(-1+1)  =0</a:t>
                      </a:r>
                      <a:endParaRPr lang="en-IN" dirty="0"/>
                    </a:p>
                  </a:txBody>
                  <a:tcPr/>
                </a:tc>
                <a:tc>
                  <a:txBody>
                    <a:bodyPr/>
                    <a:lstStyle/>
                    <a:p>
                      <a:r>
                        <a:rPr lang="en-US" dirty="0"/>
                        <a:t>w1</a:t>
                      </a:r>
                      <a:r>
                        <a:rPr lang="en-US" dirty="0">
                          <a:sym typeface="Wingdings" panose="05000000000000000000" pitchFamily="2" charset="2"/>
                        </a:rPr>
                        <a:t> -2+0</a:t>
                      </a:r>
                      <a:r>
                        <a:rPr lang="en-US" dirty="0"/>
                        <a:t>=-2</a:t>
                      </a:r>
                    </a:p>
                    <a:p>
                      <a:pPr marL="0" marR="0" lvl="0" indent="0" defTabSz="914400" eaLnBrk="1" fontAlgn="auto" latinLnBrk="0" hangingPunct="1">
                        <a:lnSpc>
                          <a:spcPct val="100000"/>
                        </a:lnSpc>
                        <a:spcBef>
                          <a:spcPts val="0"/>
                        </a:spcBef>
                        <a:spcAft>
                          <a:spcPts val="0"/>
                        </a:spcAft>
                        <a:buClrTx/>
                        <a:buSzTx/>
                        <a:buFontTx/>
                        <a:buNone/>
                        <a:tabLst/>
                        <a:defRPr/>
                      </a:pPr>
                      <a:r>
                        <a:rPr lang="en-US" dirty="0"/>
                        <a:t>w0</a:t>
                      </a:r>
                      <a:r>
                        <a:rPr lang="en-US" dirty="0">
                          <a:sym typeface="Wingdings" panose="05000000000000000000" pitchFamily="2" charset="2"/>
                        </a:rPr>
                        <a:t> 2+0</a:t>
                      </a:r>
                      <a:r>
                        <a:rPr lang="en-US" dirty="0"/>
                        <a:t>=2</a:t>
                      </a:r>
                      <a:endParaRPr lang="en-IN" dirty="0"/>
                    </a:p>
                  </a:txBody>
                  <a:tcPr/>
                </a:tc>
                <a:extLst>
                  <a:ext uri="{0D108BD9-81ED-4DB2-BD59-A6C34878D82A}">
                    <a16:rowId xmlns:a16="http://schemas.microsoft.com/office/drawing/2014/main" val="10002"/>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503543719"/>
              </p:ext>
            </p:extLst>
          </p:nvPr>
        </p:nvGraphicFramePr>
        <p:xfrm>
          <a:off x="1610920" y="4931620"/>
          <a:ext cx="8745380" cy="1513991"/>
        </p:xfrm>
        <a:graphic>
          <a:graphicData uri="http://schemas.openxmlformats.org/drawingml/2006/table">
            <a:tbl>
              <a:tblPr firstRow="1" bandRow="1">
                <a:tableStyleId>{5940675A-B579-460E-94D1-54222C63F5DA}</a:tableStyleId>
              </a:tblPr>
              <a:tblGrid>
                <a:gridCol w="546268">
                  <a:extLst>
                    <a:ext uri="{9D8B030D-6E8A-4147-A177-3AD203B41FA5}">
                      <a16:colId xmlns:a16="http://schemas.microsoft.com/office/drawing/2014/main" val="20000"/>
                    </a:ext>
                  </a:extLst>
                </a:gridCol>
                <a:gridCol w="491947">
                  <a:extLst>
                    <a:ext uri="{9D8B030D-6E8A-4147-A177-3AD203B41FA5}">
                      <a16:colId xmlns:a16="http://schemas.microsoft.com/office/drawing/2014/main" val="20001"/>
                    </a:ext>
                  </a:extLst>
                </a:gridCol>
                <a:gridCol w="573938">
                  <a:extLst>
                    <a:ext uri="{9D8B030D-6E8A-4147-A177-3AD203B41FA5}">
                      <a16:colId xmlns:a16="http://schemas.microsoft.com/office/drawing/2014/main" val="20002"/>
                    </a:ext>
                  </a:extLst>
                </a:gridCol>
                <a:gridCol w="655929">
                  <a:extLst>
                    <a:ext uri="{9D8B030D-6E8A-4147-A177-3AD203B41FA5}">
                      <a16:colId xmlns:a16="http://schemas.microsoft.com/office/drawing/2014/main" val="20003"/>
                    </a:ext>
                  </a:extLst>
                </a:gridCol>
                <a:gridCol w="983893">
                  <a:extLst>
                    <a:ext uri="{9D8B030D-6E8A-4147-A177-3AD203B41FA5}">
                      <a16:colId xmlns:a16="http://schemas.microsoft.com/office/drawing/2014/main" val="20004"/>
                    </a:ext>
                  </a:extLst>
                </a:gridCol>
                <a:gridCol w="426105">
                  <a:extLst>
                    <a:ext uri="{9D8B030D-6E8A-4147-A177-3AD203B41FA5}">
                      <a16:colId xmlns:a16="http://schemas.microsoft.com/office/drawing/2014/main" val="20005"/>
                    </a:ext>
                  </a:extLst>
                </a:gridCol>
                <a:gridCol w="1371600">
                  <a:extLst>
                    <a:ext uri="{9D8B030D-6E8A-4147-A177-3AD203B41FA5}">
                      <a16:colId xmlns:a16="http://schemas.microsoft.com/office/drawing/2014/main" val="20006"/>
                    </a:ext>
                  </a:extLst>
                </a:gridCol>
                <a:gridCol w="2171700">
                  <a:extLst>
                    <a:ext uri="{9D8B030D-6E8A-4147-A177-3AD203B41FA5}">
                      <a16:colId xmlns:a16="http://schemas.microsoft.com/office/drawing/2014/main" val="20007"/>
                    </a:ext>
                  </a:extLst>
                </a:gridCol>
                <a:gridCol w="1524000">
                  <a:extLst>
                    <a:ext uri="{9D8B030D-6E8A-4147-A177-3AD203B41FA5}">
                      <a16:colId xmlns:a16="http://schemas.microsoft.com/office/drawing/2014/main" val="20008"/>
                    </a:ext>
                  </a:extLst>
                </a:gridCol>
              </a:tblGrid>
              <a:tr h="457351">
                <a:tc>
                  <a:txBody>
                    <a:bodyPr/>
                    <a:lstStyle/>
                    <a:p>
                      <a:r>
                        <a:rPr lang="en-US" dirty="0"/>
                        <a:t>X1</a:t>
                      </a:r>
                      <a:endParaRPr lang="en-IN" dirty="0"/>
                    </a:p>
                  </a:txBody>
                  <a:tcPr/>
                </a:tc>
                <a:tc>
                  <a:txBody>
                    <a:bodyPr/>
                    <a:lstStyle/>
                    <a:p>
                      <a:r>
                        <a:rPr lang="en-US" dirty="0"/>
                        <a:t>t</a:t>
                      </a:r>
                      <a:endParaRPr lang="en-IN" dirty="0"/>
                    </a:p>
                  </a:txBody>
                  <a:tcPr/>
                </a:tc>
                <a:tc>
                  <a:txBody>
                    <a:bodyPr/>
                    <a:lstStyle/>
                    <a:p>
                      <a:r>
                        <a:rPr lang="en-US" dirty="0"/>
                        <a:t>W1</a:t>
                      </a:r>
                      <a:endParaRPr lang="en-IN" dirty="0"/>
                    </a:p>
                  </a:txBody>
                  <a:tcPr/>
                </a:tc>
                <a:tc>
                  <a:txBody>
                    <a:bodyPr/>
                    <a:lstStyle/>
                    <a:p>
                      <a:r>
                        <a:rPr lang="en-US" dirty="0"/>
                        <a:t>W0</a:t>
                      </a:r>
                      <a:endParaRPr lang="en-IN" dirty="0"/>
                    </a:p>
                  </a:txBody>
                  <a:tcPr/>
                </a:tc>
                <a:tc>
                  <a:txBody>
                    <a:bodyPr/>
                    <a:lstStyle/>
                    <a:p>
                      <a:r>
                        <a:rPr lang="en-US" dirty="0"/>
                        <a:t>z</a:t>
                      </a:r>
                      <a:endParaRPr lang="en-IN" dirty="0"/>
                    </a:p>
                  </a:txBody>
                  <a:tcPr/>
                </a:tc>
                <a:tc>
                  <a:txBody>
                    <a:bodyPr/>
                    <a:lstStyle/>
                    <a:p>
                      <a:r>
                        <a:rPr lang="en-US" dirty="0"/>
                        <a:t>h</a:t>
                      </a:r>
                      <a:endParaRPr lang="en-IN" dirty="0"/>
                    </a:p>
                  </a:txBody>
                  <a:tcPr/>
                </a:tc>
                <a:tc>
                  <a:txBody>
                    <a:bodyPr/>
                    <a:lstStyle/>
                    <a:p>
                      <a:r>
                        <a:rPr lang="en-US" dirty="0" err="1"/>
                        <a:t>Isequal</a:t>
                      </a:r>
                      <a:r>
                        <a:rPr lang="en-US" dirty="0"/>
                        <a:t>(</a:t>
                      </a:r>
                      <a:r>
                        <a:rPr lang="en-US" dirty="0" err="1"/>
                        <a:t>t,h</a:t>
                      </a:r>
                      <a:r>
                        <a:rPr lang="en-US" dirty="0"/>
                        <a:t>)</a:t>
                      </a:r>
                      <a:endParaRPr lang="en-IN" dirty="0"/>
                    </a:p>
                  </a:txBody>
                  <a:tcPr/>
                </a:tc>
                <a:tc>
                  <a:txBody>
                    <a:bodyPr/>
                    <a:lstStyle/>
                    <a:p>
                      <a:r>
                        <a:rPr lang="en-IN" dirty="0">
                          <a:sym typeface="Symbol" panose="05050102010706020507" pitchFamily="18" charset="2"/>
                        </a:rPr>
                        <a:t>w</a:t>
                      </a:r>
                      <a:endParaRPr lang="en-IN" dirty="0"/>
                    </a:p>
                  </a:txBody>
                  <a:tcPr/>
                </a:tc>
                <a:tc>
                  <a:txBody>
                    <a:bodyPr/>
                    <a:lstStyle/>
                    <a:p>
                      <a:r>
                        <a:rPr lang="en-US" dirty="0"/>
                        <a:t>New w</a:t>
                      </a:r>
                      <a:endParaRPr lang="en-IN" dirty="0"/>
                    </a:p>
                  </a:txBody>
                  <a:tcPr/>
                </a:tc>
                <a:extLst>
                  <a:ext uri="{0D108BD9-81ED-4DB2-BD59-A6C34878D82A}">
                    <a16:rowId xmlns:a16="http://schemas.microsoft.com/office/drawing/2014/main" val="10000"/>
                  </a:ext>
                </a:extLst>
              </a:tr>
              <a:tr h="685800">
                <a:tc>
                  <a:txBody>
                    <a:bodyPr/>
                    <a:lstStyle/>
                    <a:p>
                      <a:r>
                        <a:rPr lang="en-US" dirty="0"/>
                        <a:t>-1</a:t>
                      </a:r>
                      <a:endParaRPr lang="en-IN" dirty="0"/>
                    </a:p>
                  </a:txBody>
                  <a:tcPr/>
                </a:tc>
                <a:tc>
                  <a:txBody>
                    <a:bodyPr/>
                    <a:lstStyle/>
                    <a:p>
                      <a:r>
                        <a:rPr lang="en-US" dirty="0"/>
                        <a:t>1</a:t>
                      </a:r>
                      <a:endParaRPr lang="en-IN" dirty="0"/>
                    </a:p>
                  </a:txBody>
                  <a:tcPr/>
                </a:tc>
                <a:tc>
                  <a:txBody>
                    <a:bodyPr/>
                    <a:lstStyle/>
                    <a:p>
                      <a:r>
                        <a:rPr lang="en-US" dirty="0"/>
                        <a:t>-2</a:t>
                      </a:r>
                      <a:endParaRPr lang="en-IN" dirty="0"/>
                    </a:p>
                  </a:txBody>
                  <a:tcPr/>
                </a:tc>
                <a:tc>
                  <a:txBody>
                    <a:bodyPr/>
                    <a:lstStyle/>
                    <a:p>
                      <a:r>
                        <a:rPr lang="en-US" dirty="0"/>
                        <a:t>2</a:t>
                      </a:r>
                      <a:endParaRPr lang="en-IN" dirty="0"/>
                    </a:p>
                  </a:txBody>
                  <a:tcPr/>
                </a:tc>
                <a:tc>
                  <a:txBody>
                    <a:bodyPr/>
                    <a:lstStyle/>
                    <a:p>
                      <a:r>
                        <a:rPr lang="en-US" dirty="0"/>
                        <a:t>2+2=4</a:t>
                      </a:r>
                      <a:endParaRPr lang="en-IN" dirty="0"/>
                    </a:p>
                  </a:txBody>
                  <a:tcPr/>
                </a:tc>
                <a:tc>
                  <a:txBody>
                    <a:bodyPr/>
                    <a:lstStyle/>
                    <a:p>
                      <a:r>
                        <a:rPr lang="en-US" dirty="0"/>
                        <a:t>1</a:t>
                      </a:r>
                      <a:endParaRPr lang="en-IN" dirty="0"/>
                    </a:p>
                  </a:txBody>
                  <a:tcPr/>
                </a:tc>
                <a:tc>
                  <a:txBody>
                    <a:bodyPr/>
                    <a:lstStyle/>
                    <a:p>
                      <a:r>
                        <a:rPr lang="en-US" dirty="0"/>
                        <a:t>Yes</a:t>
                      </a:r>
                      <a:endParaRPr lang="en-IN"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IN" dirty="0">
                          <a:sym typeface="Symbol" panose="05050102010706020507" pitchFamily="18" charset="2"/>
                        </a:rPr>
                        <a:t>w1=1(1-1)*(-1)=0</a:t>
                      </a:r>
                      <a:endParaRPr lang="en-IN" dirty="0"/>
                    </a:p>
                    <a:p>
                      <a:pPr marL="0" marR="0" lvl="0" indent="0" defTabSz="914400" eaLnBrk="1" fontAlgn="auto" latinLnBrk="0" hangingPunct="1">
                        <a:lnSpc>
                          <a:spcPct val="100000"/>
                        </a:lnSpc>
                        <a:spcBef>
                          <a:spcPts val="0"/>
                        </a:spcBef>
                        <a:spcAft>
                          <a:spcPts val="0"/>
                        </a:spcAft>
                        <a:buClrTx/>
                        <a:buSzTx/>
                        <a:buFontTx/>
                        <a:buNone/>
                        <a:tabLst/>
                        <a:defRPr/>
                      </a:pPr>
                      <a:r>
                        <a:rPr lang="en-IN" dirty="0">
                          <a:sym typeface="Symbol" panose="05050102010706020507" pitchFamily="18" charset="2"/>
                        </a:rPr>
                        <a:t>w0=1(1-1)  =0</a:t>
                      </a:r>
                      <a:endParaRPr lang="en-IN" dirty="0"/>
                    </a:p>
                  </a:txBody>
                  <a:tcPr/>
                </a:tc>
                <a:tc>
                  <a:txBody>
                    <a:bodyPr/>
                    <a:lstStyle/>
                    <a:p>
                      <a:r>
                        <a:rPr lang="en-US" dirty="0"/>
                        <a:t>w1</a:t>
                      </a:r>
                      <a:r>
                        <a:rPr lang="en-US" dirty="0">
                          <a:sym typeface="Wingdings" panose="05000000000000000000" pitchFamily="2" charset="2"/>
                        </a:rPr>
                        <a:t> -2+0</a:t>
                      </a:r>
                      <a:r>
                        <a:rPr lang="en-US" dirty="0"/>
                        <a:t>=-2</a:t>
                      </a:r>
                    </a:p>
                    <a:p>
                      <a:pPr marL="0" marR="0" lvl="0" indent="0" defTabSz="914400" eaLnBrk="1" fontAlgn="auto" latinLnBrk="0" hangingPunct="1">
                        <a:lnSpc>
                          <a:spcPct val="100000"/>
                        </a:lnSpc>
                        <a:spcBef>
                          <a:spcPts val="0"/>
                        </a:spcBef>
                        <a:spcAft>
                          <a:spcPts val="0"/>
                        </a:spcAft>
                        <a:buClrTx/>
                        <a:buSzTx/>
                        <a:buFontTx/>
                        <a:buNone/>
                        <a:tabLst/>
                        <a:defRPr/>
                      </a:pPr>
                      <a:r>
                        <a:rPr lang="en-US" dirty="0"/>
                        <a:t>w0</a:t>
                      </a:r>
                      <a:r>
                        <a:rPr lang="en-US" dirty="0">
                          <a:sym typeface="Wingdings" panose="05000000000000000000" pitchFamily="2" charset="2"/>
                        </a:rPr>
                        <a:t> 2</a:t>
                      </a:r>
                      <a:r>
                        <a:rPr lang="en-US" dirty="0"/>
                        <a:t>+0=2</a:t>
                      </a:r>
                      <a:endParaRPr lang="en-IN" dirty="0"/>
                    </a:p>
                  </a:txBody>
                  <a:tcPr/>
                </a:tc>
                <a:extLst>
                  <a:ext uri="{0D108BD9-81ED-4DB2-BD59-A6C34878D82A}">
                    <a16:rowId xmlns:a16="http://schemas.microsoft.com/office/drawing/2014/main" val="10001"/>
                  </a:ext>
                </a:extLst>
              </a:tr>
              <a:tr h="370840">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endParaRPr lang="en-IN" dirty="0"/>
                    </a:p>
                  </a:txBody>
                  <a:tcPr/>
                </a:tc>
                <a:tc>
                  <a:txBody>
                    <a:bodyPr/>
                    <a:lstStyle/>
                    <a:p>
                      <a:endParaRPr lang="en-IN" dirty="0"/>
                    </a:p>
                  </a:txBody>
                  <a:tcPr/>
                </a:tc>
                <a:extLst>
                  <a:ext uri="{0D108BD9-81ED-4DB2-BD59-A6C34878D82A}">
                    <a16:rowId xmlns:a16="http://schemas.microsoft.com/office/drawing/2014/main" val="10002"/>
                  </a:ext>
                </a:extLst>
              </a:tr>
            </a:tbl>
          </a:graphicData>
        </a:graphic>
      </p:graphicFrame>
      <p:pic>
        <p:nvPicPr>
          <p:cNvPr id="9" name="Picture 8"/>
          <p:cNvPicPr>
            <a:picLocks noChangeAspect="1"/>
          </p:cNvPicPr>
          <p:nvPr/>
        </p:nvPicPr>
        <p:blipFill>
          <a:blip r:embed="rId2"/>
          <a:stretch>
            <a:fillRect/>
          </a:stretch>
        </p:blipFill>
        <p:spPr>
          <a:xfrm>
            <a:off x="7002337" y="977722"/>
            <a:ext cx="3665664" cy="1536879"/>
          </a:xfrm>
          <a:prstGeom prst="rect">
            <a:avLst/>
          </a:prstGeom>
        </p:spPr>
      </p:pic>
      <p:sp>
        <p:nvSpPr>
          <p:cNvPr id="10" name="TextBox 9"/>
          <p:cNvSpPr txBox="1"/>
          <p:nvPr/>
        </p:nvSpPr>
        <p:spPr>
          <a:xfrm>
            <a:off x="2667000" y="1524000"/>
            <a:ext cx="1766830" cy="369332"/>
          </a:xfrm>
          <a:prstGeom prst="rect">
            <a:avLst/>
          </a:prstGeom>
          <a:noFill/>
        </p:spPr>
        <p:txBody>
          <a:bodyPr wrap="square" rtlCol="0">
            <a:spAutoFit/>
          </a:bodyPr>
          <a:lstStyle/>
          <a:p>
            <a:r>
              <a:rPr lang="en-US" dirty="0"/>
              <a:t>w1=w0=0, </a:t>
            </a:r>
            <a:r>
              <a:rPr lang="en-US" dirty="0">
                <a:sym typeface="Symbol" panose="05050102010706020507" pitchFamily="18" charset="2"/>
              </a:rPr>
              <a:t> =1</a:t>
            </a:r>
            <a:endParaRPr lang="en-IN" dirty="0"/>
          </a:p>
        </p:txBody>
      </p:sp>
    </p:spTree>
    <p:extLst>
      <p:ext uri="{BB962C8B-B14F-4D97-AF65-F5344CB8AC3E}">
        <p14:creationId xmlns:p14="http://schemas.microsoft.com/office/powerpoint/2010/main" val="3072111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2" name="Google Shape;82;p17"/>
          <p:cNvSpPr txBox="1">
            <a:spLocks noGrp="1"/>
          </p:cNvSpPr>
          <p:nvPr>
            <p:ph idx="10"/>
          </p:nvPr>
        </p:nvSpPr>
        <p:spPr>
          <a:prstGeom prst="rect">
            <a:avLst/>
          </a:prstGeom>
        </p:spPr>
        <p:txBody>
          <a:bodyPr spcFirstLastPara="1" vert="horz" wrap="square" lIns="91425" tIns="91425" rIns="91425" bIns="91425" numCol="1" anchor="t" anchorCtr="0" compatLnSpc="1">
            <a:prstTxWarp prst="textNoShape">
              <a:avLst/>
            </a:prstTxWarp>
            <a:normAutofit/>
          </a:bodyPr>
          <a:lstStyle/>
          <a:p>
            <a:pPr marL="0" indent="0">
              <a:buNone/>
            </a:pPr>
            <a:r>
              <a:rPr lang="en-US" b="1" dirty="0"/>
              <a:t>Textbook</a:t>
            </a:r>
            <a:endParaRPr b="1" dirty="0"/>
          </a:p>
          <a:p>
            <a:pPr>
              <a:spcBef>
                <a:spcPts val="1200"/>
              </a:spcBef>
            </a:pPr>
            <a:r>
              <a:rPr lang="en" dirty="0"/>
              <a:t>Dive into Deep Learning by Aston Zhang, Zack C. Lipton, Mu Li, Alex J. Smola. </a:t>
            </a:r>
            <a:r>
              <a:rPr lang="en" u="sng" dirty="0">
                <a:solidFill>
                  <a:schemeClr val="hlink"/>
                </a:solidFill>
                <a:hlinkClick r:id="rId3"/>
              </a:rPr>
              <a:t>https://d2l.ai/chapter_introduction/index.html</a:t>
            </a:r>
            <a:endParaRPr dirty="0"/>
          </a:p>
          <a:p>
            <a:pPr marL="0" indent="0">
              <a:spcBef>
                <a:spcPts val="1200"/>
              </a:spcBef>
              <a:buNone/>
            </a:pPr>
            <a:endParaRPr dirty="0"/>
          </a:p>
          <a:p>
            <a:pPr marL="0" indent="0">
              <a:spcBef>
                <a:spcPts val="1200"/>
              </a:spcBef>
              <a:buNone/>
            </a:pPr>
            <a:r>
              <a:rPr lang="en" b="1" dirty="0"/>
              <a:t>Reference book</a:t>
            </a:r>
            <a:endParaRPr b="1" dirty="0"/>
          </a:p>
          <a:p>
            <a:pPr>
              <a:spcBef>
                <a:spcPts val="1200"/>
              </a:spcBef>
            </a:pPr>
            <a:r>
              <a:rPr lang="en" dirty="0"/>
              <a:t>Deep Learning by Ian Goodfellow, Yoshua Bengio, Aaron Courville </a:t>
            </a:r>
            <a:r>
              <a:rPr lang="en" u="sng" dirty="0">
                <a:solidFill>
                  <a:schemeClr val="hlink"/>
                </a:solidFill>
                <a:hlinkClick r:id="rId4"/>
              </a:rPr>
              <a:t>https://www.deeplearningbook.org/</a:t>
            </a:r>
            <a:r>
              <a:rPr lang="en" dirty="0"/>
              <a:t>  </a:t>
            </a:r>
            <a:endParaRPr dirty="0"/>
          </a:p>
        </p:txBody>
      </p:sp>
      <p:sp>
        <p:nvSpPr>
          <p:cNvPr id="81" name="Google Shape;81;p17"/>
          <p:cNvSpPr txBox="1">
            <a:spLocks noGrp="1"/>
          </p:cNvSpPr>
          <p:nvPr>
            <p:ph type="title"/>
          </p:nvPr>
        </p:nvSpPr>
        <p:spPr>
          <a:prstGeom prst="rect">
            <a:avLst/>
          </a:prstGeom>
        </p:spPr>
        <p:txBody>
          <a:bodyPr spcFirstLastPara="1" vert="horz" wrap="square" lIns="91425" tIns="91425" rIns="91425" bIns="91425" rtlCol="0" anchor="t" anchorCtr="0">
            <a:normAutofit/>
          </a:bodyPr>
          <a:lstStyle/>
          <a:p>
            <a:r>
              <a:rPr lang="en" b="1" dirty="0"/>
              <a:t>Books</a:t>
            </a:r>
            <a:endParaRPr b="1" dirty="0"/>
          </a:p>
        </p:txBody>
      </p:sp>
      <p:sp>
        <p:nvSpPr>
          <p:cNvPr id="83" name="Google Shape;83;p17"/>
          <p:cNvSpPr txBox="1">
            <a:spLocks noGrp="1"/>
          </p:cNvSpPr>
          <p:nvPr>
            <p:ph type="sldNum" idx="4294967295"/>
          </p:nvPr>
        </p:nvSpPr>
        <p:spPr>
          <a:xfrm>
            <a:off x="10118726" y="5461000"/>
            <a:ext cx="549275" cy="311150"/>
          </a:xfrm>
          <a:prstGeom prst="rect">
            <a:avLst/>
          </a:prstGeom>
        </p:spPr>
        <p:txBody>
          <a:bodyPr spcFirstLastPara="1" vert="horz" wrap="square" lIns="91425" tIns="91425" rIns="91425" bIns="91425" rtlCol="0" anchor="ctr" anchorCtr="0">
            <a:normAutofit fontScale="55000" lnSpcReduction="20000"/>
          </a:bodyPr>
          <a:lstStyle/>
          <a:p>
            <a:pPr rtl="0"/>
            <a:fld id="{00000000-1234-1234-1234-123412341234}" type="slidenum">
              <a:rPr lang="en"/>
              <a:pPr rtl="0"/>
              <a:t>5</a:t>
            </a:fld>
            <a:endParaRPr/>
          </a:p>
        </p:txBody>
      </p:sp>
    </p:spTree>
    <p:extLst>
      <p:ext uri="{BB962C8B-B14F-4D97-AF65-F5344CB8AC3E}">
        <p14:creationId xmlns:p14="http://schemas.microsoft.com/office/powerpoint/2010/main" val="1595410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73"/>
          <p:cNvSpPr txBox="1">
            <a:spLocks noGrp="1"/>
          </p:cNvSpPr>
          <p:nvPr>
            <p:ph type="title"/>
          </p:nvPr>
        </p:nvSpPr>
        <p:spPr>
          <a:xfrm>
            <a:off x="1910801" y="304800"/>
            <a:ext cx="8520600" cy="572700"/>
          </a:xfrm>
          <a:prstGeom prst="rect">
            <a:avLst/>
          </a:prstGeom>
        </p:spPr>
        <p:txBody>
          <a:bodyPr spcFirstLastPara="1" vert="horz" wrap="square" lIns="91425" tIns="91425" rIns="91425" bIns="91425" rtlCol="0" anchor="t" anchorCtr="0">
            <a:normAutofit fontScale="90000"/>
          </a:bodyPr>
          <a:lstStyle/>
          <a:p>
            <a:pPr algn="l" rtl="0"/>
            <a:r>
              <a:rPr lang="en" dirty="0"/>
              <a:t>AND Logic Gate</a:t>
            </a:r>
            <a:endParaRPr dirty="0"/>
          </a:p>
        </p:txBody>
      </p:sp>
      <p:sp>
        <p:nvSpPr>
          <p:cNvPr id="481" name="Google Shape;481;p73"/>
          <p:cNvSpPr txBox="1">
            <a:spLocks noGrp="1"/>
          </p:cNvSpPr>
          <p:nvPr>
            <p:ph type="body" idx="1"/>
          </p:nvPr>
        </p:nvSpPr>
        <p:spPr>
          <a:xfrm>
            <a:off x="1628751" y="1295400"/>
            <a:ext cx="8520600" cy="3963600"/>
          </a:xfrm>
          <a:prstGeom prst="rect">
            <a:avLst/>
          </a:prstGeom>
        </p:spPr>
        <p:txBody>
          <a:bodyPr spcFirstLastPara="1" vert="horz" wrap="square" lIns="91425" tIns="91425" rIns="91425" bIns="91425" rtlCol="0" anchor="t" anchorCtr="0">
            <a:normAutofit/>
          </a:bodyPr>
          <a:lstStyle/>
          <a:p>
            <a:pPr marL="0" indent="0" algn="l" rtl="0">
              <a:buNone/>
            </a:pPr>
            <a:r>
              <a:rPr lang="en" dirty="0"/>
              <a:t>Question:</a:t>
            </a:r>
            <a:endParaRPr dirty="0"/>
          </a:p>
          <a:p>
            <a:pPr marL="355600" indent="-342900" algn="l" rtl="0">
              <a:spcBef>
                <a:spcPts val="335"/>
              </a:spcBef>
              <a:buFont typeface="Arial" panose="020B0604020202020204" pitchFamily="34" charset="0"/>
              <a:buChar char="•"/>
              <a:tabLst>
                <a:tab pos="698500" algn="l"/>
              </a:tabLst>
            </a:pPr>
            <a:r>
              <a:rPr lang="en" spc="-5" dirty="0">
                <a:cs typeface="Calibri"/>
              </a:rPr>
              <a:t>How to represent AND gate using a perceptron?</a:t>
            </a:r>
            <a:endParaRPr spc="-5" dirty="0">
              <a:cs typeface="Calibri"/>
            </a:endParaRPr>
          </a:p>
          <a:p>
            <a:pPr marL="355600" indent="-342900" algn="l" rtl="0">
              <a:spcBef>
                <a:spcPts val="335"/>
              </a:spcBef>
              <a:buFont typeface="Arial" panose="020B0604020202020204" pitchFamily="34" charset="0"/>
              <a:buChar char="•"/>
              <a:tabLst>
                <a:tab pos="698500" algn="l"/>
              </a:tabLst>
            </a:pPr>
            <a:r>
              <a:rPr lang="en" spc="-5" dirty="0">
                <a:cs typeface="Calibri"/>
              </a:rPr>
              <a:t>What are the parameters for the AND perceptron?</a:t>
            </a:r>
            <a:endParaRPr spc="-5" dirty="0">
              <a:cs typeface="Calibri"/>
            </a:endParaRPr>
          </a:p>
          <a:p>
            <a:pPr marL="355600" indent="-342900" algn="l" rtl="0">
              <a:spcBef>
                <a:spcPts val="335"/>
              </a:spcBef>
              <a:buFont typeface="Arial" panose="020B0604020202020204" pitchFamily="34" charset="0"/>
              <a:buChar char="•"/>
              <a:tabLst>
                <a:tab pos="698500" algn="l"/>
              </a:tabLst>
            </a:pPr>
            <a:r>
              <a:rPr lang="en" spc="-5" dirty="0">
                <a:cs typeface="Calibri"/>
              </a:rPr>
              <a:t>Data is given below.</a:t>
            </a:r>
            <a:endParaRPr spc="-5" dirty="0">
              <a:cs typeface="Calibri"/>
            </a:endParaRPr>
          </a:p>
        </p:txBody>
      </p:sp>
      <p:pic>
        <p:nvPicPr>
          <p:cNvPr id="482" name="Google Shape;482;p73"/>
          <p:cNvPicPr preferRelativeResize="0"/>
          <p:nvPr/>
        </p:nvPicPr>
        <p:blipFill>
          <a:blip r:embed="rId3">
            <a:alphaModFix/>
          </a:blip>
          <a:stretch>
            <a:fillRect/>
          </a:stretch>
        </p:blipFill>
        <p:spPr>
          <a:xfrm>
            <a:off x="7560889" y="1447800"/>
            <a:ext cx="2847975" cy="2152650"/>
          </a:xfrm>
          <a:prstGeom prst="rect">
            <a:avLst/>
          </a:prstGeom>
          <a:noFill/>
          <a:ln>
            <a:noFill/>
          </a:ln>
        </p:spPr>
      </p:pic>
      <p:sp>
        <p:nvSpPr>
          <p:cNvPr id="483" name="Google Shape;483;p73"/>
          <p:cNvSpPr txBox="1">
            <a:spLocks noGrp="1"/>
          </p:cNvSpPr>
          <p:nvPr>
            <p:ph type="sldNum" idx="12"/>
          </p:nvPr>
        </p:nvSpPr>
        <p:spPr>
          <a:xfrm>
            <a:off x="10119300" y="5460849"/>
            <a:ext cx="548700" cy="310800"/>
          </a:xfrm>
          <a:prstGeom prst="rect">
            <a:avLst/>
          </a:prstGeom>
        </p:spPr>
        <p:txBody>
          <a:bodyPr spcFirstLastPara="1" wrap="square" lIns="91425" tIns="91425" rIns="91425" bIns="91425" anchor="ctr" anchorCtr="0">
            <a:normAutofit fontScale="55000" lnSpcReduction="20000"/>
          </a:bodyPr>
          <a:lstStyle/>
          <a:p>
            <a:pPr algn="r" rtl="0"/>
            <a:fld id="{00000000-1234-1234-1234-123412341234}" type="slidenum">
              <a:rPr lang="en"/>
              <a:pPr algn="r" rtl="0"/>
              <a:t>50</a:t>
            </a:fld>
            <a:endParaRPr/>
          </a:p>
        </p:txBody>
      </p:sp>
      <p:pic>
        <p:nvPicPr>
          <p:cNvPr id="2" name="Picture 1"/>
          <p:cNvPicPr>
            <a:picLocks noChangeAspect="1"/>
          </p:cNvPicPr>
          <p:nvPr/>
        </p:nvPicPr>
        <p:blipFill>
          <a:blip r:embed="rId4"/>
          <a:stretch>
            <a:fillRect/>
          </a:stretch>
        </p:blipFill>
        <p:spPr>
          <a:xfrm>
            <a:off x="1828800" y="3752851"/>
            <a:ext cx="7326038" cy="2805081"/>
          </a:xfrm>
          <a:prstGeom prst="rect">
            <a:avLst/>
          </a:prstGeom>
        </p:spPr>
      </p:pic>
    </p:spTree>
    <p:extLst>
      <p:ext uri="{BB962C8B-B14F-4D97-AF65-F5344CB8AC3E}">
        <p14:creationId xmlns:p14="http://schemas.microsoft.com/office/powerpoint/2010/main" val="9030770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4"/>
          <p:cNvSpPr txBox="1">
            <a:spLocks noGrp="1"/>
          </p:cNvSpPr>
          <p:nvPr>
            <p:ph type="title"/>
          </p:nvPr>
        </p:nvSpPr>
        <p:spPr>
          <a:xfrm>
            <a:off x="1883782" y="299520"/>
            <a:ext cx="8520600" cy="572700"/>
          </a:xfrm>
          <a:prstGeom prst="rect">
            <a:avLst/>
          </a:prstGeom>
        </p:spPr>
        <p:txBody>
          <a:bodyPr spcFirstLastPara="1" vert="horz" wrap="square" lIns="91425" tIns="91425" rIns="91425" bIns="91425" rtlCol="0" anchor="t" anchorCtr="0">
            <a:normAutofit fontScale="90000"/>
          </a:bodyPr>
          <a:lstStyle/>
          <a:p>
            <a:pPr algn="l" rtl="0"/>
            <a:r>
              <a:rPr lang="en" dirty="0"/>
              <a:t>Perceptron for AND gate</a:t>
            </a:r>
            <a:endParaRPr dirty="0"/>
          </a:p>
        </p:txBody>
      </p:sp>
      <p:pic>
        <p:nvPicPr>
          <p:cNvPr id="489" name="Google Shape;489;p74"/>
          <p:cNvPicPr preferRelativeResize="0"/>
          <p:nvPr/>
        </p:nvPicPr>
        <p:blipFill>
          <a:blip r:embed="rId3">
            <a:alphaModFix/>
          </a:blip>
          <a:stretch>
            <a:fillRect/>
          </a:stretch>
        </p:blipFill>
        <p:spPr>
          <a:xfrm>
            <a:off x="2038202" y="1637200"/>
            <a:ext cx="8115597" cy="4123550"/>
          </a:xfrm>
          <a:prstGeom prst="rect">
            <a:avLst/>
          </a:prstGeom>
          <a:noFill/>
          <a:ln>
            <a:noFill/>
          </a:ln>
        </p:spPr>
      </p:pic>
      <p:sp>
        <p:nvSpPr>
          <p:cNvPr id="490" name="Google Shape;490;p74"/>
          <p:cNvSpPr txBox="1">
            <a:spLocks noGrp="1"/>
          </p:cNvSpPr>
          <p:nvPr>
            <p:ph type="sldNum" idx="12"/>
          </p:nvPr>
        </p:nvSpPr>
        <p:spPr>
          <a:xfrm>
            <a:off x="10119300" y="5460849"/>
            <a:ext cx="548700" cy="310800"/>
          </a:xfrm>
          <a:prstGeom prst="rect">
            <a:avLst/>
          </a:prstGeom>
        </p:spPr>
        <p:txBody>
          <a:bodyPr spcFirstLastPara="1" wrap="square" lIns="91425" tIns="91425" rIns="91425" bIns="91425" anchor="ctr" anchorCtr="0">
            <a:normAutofit fontScale="55000" lnSpcReduction="20000"/>
          </a:bodyPr>
          <a:lstStyle/>
          <a:p>
            <a:pPr algn="r" rtl="0"/>
            <a:fld id="{00000000-1234-1234-1234-123412341234}" type="slidenum">
              <a:rPr lang="en"/>
              <a:pPr algn="r" rtl="0"/>
              <a:t>51</a:t>
            </a:fld>
            <a:endParaRPr/>
          </a:p>
        </p:txBody>
      </p:sp>
      <p:pic>
        <p:nvPicPr>
          <p:cNvPr id="5" name="Picture 4"/>
          <p:cNvPicPr>
            <a:picLocks noChangeAspect="1"/>
          </p:cNvPicPr>
          <p:nvPr/>
        </p:nvPicPr>
        <p:blipFill>
          <a:blip r:embed="rId4"/>
          <a:stretch>
            <a:fillRect/>
          </a:stretch>
        </p:blipFill>
        <p:spPr>
          <a:xfrm>
            <a:off x="8119050" y="1318114"/>
            <a:ext cx="2000250" cy="638175"/>
          </a:xfrm>
          <a:prstGeom prst="rect">
            <a:avLst/>
          </a:prstGeom>
          <a:ln>
            <a:solidFill>
              <a:srgbClr val="FF0000"/>
            </a:solidFill>
          </a:ln>
        </p:spPr>
      </p:pic>
    </p:spTree>
    <p:extLst>
      <p:ext uri="{BB962C8B-B14F-4D97-AF65-F5344CB8AC3E}">
        <p14:creationId xmlns:p14="http://schemas.microsoft.com/office/powerpoint/2010/main" val="36466542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6"/>
          <p:cNvSpPr txBox="1">
            <a:spLocks noGrp="1"/>
          </p:cNvSpPr>
          <p:nvPr>
            <p:ph type="title"/>
          </p:nvPr>
        </p:nvSpPr>
        <p:spPr>
          <a:xfrm>
            <a:off x="1907394" y="228600"/>
            <a:ext cx="8520600" cy="572700"/>
          </a:xfrm>
          <a:prstGeom prst="rect">
            <a:avLst/>
          </a:prstGeom>
        </p:spPr>
        <p:txBody>
          <a:bodyPr spcFirstLastPara="1" vert="horz" wrap="square" lIns="91425" tIns="91425" rIns="91425" bIns="91425" rtlCol="0" anchor="t" anchorCtr="0">
            <a:normAutofit fontScale="90000"/>
          </a:bodyPr>
          <a:lstStyle/>
          <a:p>
            <a:pPr algn="l" rtl="0"/>
            <a:r>
              <a:rPr lang="en" dirty="0"/>
              <a:t>Exercise</a:t>
            </a:r>
            <a:endParaRPr dirty="0"/>
          </a:p>
        </p:txBody>
      </p:sp>
      <p:sp>
        <p:nvSpPr>
          <p:cNvPr id="503" name="Google Shape;503;p76"/>
          <p:cNvSpPr txBox="1">
            <a:spLocks noGrp="1"/>
          </p:cNvSpPr>
          <p:nvPr>
            <p:ph type="body" idx="1"/>
          </p:nvPr>
        </p:nvSpPr>
        <p:spPr>
          <a:xfrm>
            <a:off x="1598700" y="1284675"/>
            <a:ext cx="8829294" cy="3963600"/>
          </a:xfrm>
          <a:prstGeom prst="rect">
            <a:avLst/>
          </a:prstGeom>
        </p:spPr>
        <p:txBody>
          <a:bodyPr spcFirstLastPara="1" vert="horz" wrap="square" lIns="91425" tIns="91425" rIns="91425" bIns="91425" rtlCol="0" anchor="t" anchorCtr="0">
            <a:normAutofit/>
          </a:bodyPr>
          <a:lstStyle/>
          <a:p>
            <a:pPr marL="101600" indent="0" algn="l" rtl="0">
              <a:buNone/>
            </a:pPr>
            <a:r>
              <a:rPr lang="en" dirty="0"/>
              <a:t>Represent follwing gates using Perceptron. Compute the parameters of the perceptron. </a:t>
            </a:r>
          </a:p>
          <a:p>
            <a:pPr marL="0" indent="0" algn="l" rtl="0">
              <a:spcBef>
                <a:spcPts val="1200"/>
              </a:spcBef>
              <a:spcAft>
                <a:spcPts val="1200"/>
              </a:spcAft>
              <a:buNone/>
            </a:pPr>
            <a:endParaRPr dirty="0"/>
          </a:p>
        </p:txBody>
      </p:sp>
      <p:sp>
        <p:nvSpPr>
          <p:cNvPr id="504" name="Google Shape;504;p76"/>
          <p:cNvSpPr txBox="1">
            <a:spLocks noGrp="1"/>
          </p:cNvSpPr>
          <p:nvPr>
            <p:ph type="sldNum" idx="12"/>
          </p:nvPr>
        </p:nvSpPr>
        <p:spPr>
          <a:xfrm>
            <a:off x="10119300" y="5460849"/>
            <a:ext cx="548700" cy="310800"/>
          </a:xfrm>
          <a:prstGeom prst="rect">
            <a:avLst/>
          </a:prstGeom>
        </p:spPr>
        <p:txBody>
          <a:bodyPr spcFirstLastPara="1" wrap="square" lIns="91425" tIns="91425" rIns="91425" bIns="91425" anchor="ctr" anchorCtr="0">
            <a:normAutofit fontScale="55000" lnSpcReduction="20000"/>
          </a:bodyPr>
          <a:lstStyle/>
          <a:p>
            <a:pPr algn="r" rtl="0"/>
            <a:fld id="{00000000-1234-1234-1234-123412341234}" type="slidenum">
              <a:rPr lang="en"/>
              <a:pPr algn="r" rtl="0"/>
              <a:t>52</a:t>
            </a:fld>
            <a:endParaRPr/>
          </a:p>
        </p:txBody>
      </p:sp>
      <p:pic>
        <p:nvPicPr>
          <p:cNvPr id="2" name="Picture 1"/>
          <p:cNvPicPr>
            <a:picLocks noChangeAspect="1"/>
          </p:cNvPicPr>
          <p:nvPr/>
        </p:nvPicPr>
        <p:blipFill>
          <a:blip r:embed="rId3"/>
          <a:stretch>
            <a:fillRect/>
          </a:stretch>
        </p:blipFill>
        <p:spPr>
          <a:xfrm>
            <a:off x="2229510" y="3611714"/>
            <a:ext cx="1085850" cy="1200150"/>
          </a:xfrm>
          <a:prstGeom prst="rect">
            <a:avLst/>
          </a:prstGeom>
        </p:spPr>
      </p:pic>
      <p:pic>
        <p:nvPicPr>
          <p:cNvPr id="6" name="Google Shape;524;p79"/>
          <p:cNvPicPr preferRelativeResize="0"/>
          <p:nvPr/>
        </p:nvPicPr>
        <p:blipFill>
          <a:blip r:embed="rId4">
            <a:alphaModFix/>
          </a:blip>
          <a:stretch>
            <a:fillRect/>
          </a:stretch>
        </p:blipFill>
        <p:spPr>
          <a:xfrm>
            <a:off x="4104280" y="2755141"/>
            <a:ext cx="2828925" cy="2162175"/>
          </a:xfrm>
          <a:prstGeom prst="rect">
            <a:avLst/>
          </a:prstGeom>
          <a:noFill/>
          <a:ln>
            <a:noFill/>
          </a:ln>
        </p:spPr>
      </p:pic>
      <p:pic>
        <p:nvPicPr>
          <p:cNvPr id="7" name="Google Shape;532;p80"/>
          <p:cNvPicPr preferRelativeResize="0"/>
          <p:nvPr/>
        </p:nvPicPr>
        <p:blipFill>
          <a:blip r:embed="rId5">
            <a:alphaModFix/>
          </a:blip>
          <a:stretch>
            <a:fillRect/>
          </a:stretch>
        </p:blipFill>
        <p:spPr>
          <a:xfrm>
            <a:off x="7544871" y="2743200"/>
            <a:ext cx="2867025" cy="2152650"/>
          </a:xfrm>
          <a:prstGeom prst="rect">
            <a:avLst/>
          </a:prstGeom>
          <a:noFill/>
          <a:ln>
            <a:noFill/>
          </a:ln>
        </p:spPr>
      </p:pic>
      <p:pic>
        <p:nvPicPr>
          <p:cNvPr id="3" name="Picture 2"/>
          <p:cNvPicPr>
            <a:picLocks noChangeAspect="1"/>
          </p:cNvPicPr>
          <p:nvPr/>
        </p:nvPicPr>
        <p:blipFill>
          <a:blip r:embed="rId6"/>
          <a:stretch>
            <a:fillRect/>
          </a:stretch>
        </p:blipFill>
        <p:spPr>
          <a:xfrm>
            <a:off x="2008528" y="2715864"/>
            <a:ext cx="1685925" cy="685800"/>
          </a:xfrm>
          <a:prstGeom prst="rect">
            <a:avLst/>
          </a:prstGeom>
        </p:spPr>
      </p:pic>
    </p:spTree>
    <p:extLst>
      <p:ext uri="{BB962C8B-B14F-4D97-AF65-F5344CB8AC3E}">
        <p14:creationId xmlns:p14="http://schemas.microsoft.com/office/powerpoint/2010/main" val="42135166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24334" y="208165"/>
            <a:ext cx="8077200" cy="626869"/>
          </a:xfrm>
          <a:prstGeom prst="rect">
            <a:avLst/>
          </a:prstGeom>
        </p:spPr>
        <p:txBody>
          <a:bodyPr vert="horz" wrap="square" lIns="0" tIns="11206" rIns="0" bIns="0" rtlCol="0">
            <a:spAutoFit/>
          </a:bodyPr>
          <a:lstStyle/>
          <a:p>
            <a:pPr marL="11206">
              <a:spcBef>
                <a:spcPts val="88"/>
              </a:spcBef>
            </a:pPr>
            <a:r>
              <a:rPr sz="4000" spc="-4" dirty="0"/>
              <a:t>The </a:t>
            </a:r>
            <a:r>
              <a:rPr sz="4000" spc="-13" dirty="0"/>
              <a:t>perceptron </a:t>
            </a:r>
            <a:r>
              <a:rPr lang="en-US" sz="4000" dirty="0"/>
              <a:t>as thresholding logic</a:t>
            </a:r>
            <a:endParaRPr sz="4000" dirty="0">
              <a:latin typeface="Calibri"/>
              <a:cs typeface="Calibri"/>
            </a:endParaRPr>
          </a:p>
        </p:txBody>
      </p:sp>
      <p:sp>
        <p:nvSpPr>
          <p:cNvPr id="3" name="object 3"/>
          <p:cNvSpPr txBox="1"/>
          <p:nvPr/>
        </p:nvSpPr>
        <p:spPr>
          <a:xfrm>
            <a:off x="1654907" y="4114801"/>
            <a:ext cx="8598794" cy="1672403"/>
          </a:xfrm>
          <a:prstGeom prst="rect">
            <a:avLst/>
          </a:prstGeom>
        </p:spPr>
        <p:txBody>
          <a:bodyPr vert="horz" wrap="square" lIns="0" tIns="132229" rIns="0" bIns="0" rtlCol="0">
            <a:spAutoFit/>
          </a:bodyPr>
          <a:lstStyle/>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The perceptron is implemented by computing an affine combination of the inputs, followed by an activation. </a:t>
            </a:r>
          </a:p>
          <a:p>
            <a:pPr marL="342900" indent="-342900">
              <a:buFont typeface="Arial" panose="020B0604020202020204" pitchFamily="34" charset="0"/>
              <a:buChar char="•"/>
            </a:pPr>
            <a:r>
              <a:rPr lang="en-US" sz="2000" dirty="0">
                <a:latin typeface="Cambria" panose="02040503050406030204" pitchFamily="18" charset="0"/>
                <a:ea typeface="Cambria" panose="02040503050406030204" pitchFamily="18" charset="0"/>
              </a:rPr>
              <a:t>An affine combination of inputs is the weighted sum of the inputs, plus a bias b </a:t>
            </a:r>
          </a:p>
          <a:p>
            <a:pPr marL="375959" indent="-342900">
              <a:buFont typeface="Arial" panose="020B0604020202020204" pitchFamily="34" charset="0"/>
              <a:buChar char="•"/>
              <a:tabLst>
                <a:tab pos="335634" algn="l"/>
                <a:tab pos="336194" algn="l"/>
              </a:tabLst>
            </a:pPr>
            <a:r>
              <a:rPr sz="2000" spc="-9" dirty="0">
                <a:solidFill>
                  <a:srgbClr val="BF0000"/>
                </a:solidFill>
                <a:latin typeface="Cambria" panose="02040503050406030204" pitchFamily="18" charset="0"/>
                <a:ea typeface="Cambria" panose="02040503050406030204" pitchFamily="18" charset="0"/>
                <a:cs typeface="Calibri"/>
              </a:rPr>
              <a:t>Unit </a:t>
            </a:r>
            <a:r>
              <a:rPr sz="2000" spc="-13" dirty="0">
                <a:solidFill>
                  <a:srgbClr val="BF0000"/>
                </a:solidFill>
                <a:latin typeface="Cambria" panose="02040503050406030204" pitchFamily="18" charset="0"/>
                <a:ea typeface="Cambria" panose="02040503050406030204" pitchFamily="18" charset="0"/>
                <a:cs typeface="Calibri"/>
              </a:rPr>
              <a:t>“fires” </a:t>
            </a:r>
            <a:r>
              <a:rPr sz="2000" dirty="0">
                <a:solidFill>
                  <a:srgbClr val="BF0000"/>
                </a:solidFill>
                <a:latin typeface="Cambria" panose="02040503050406030204" pitchFamily="18" charset="0"/>
                <a:ea typeface="Cambria" panose="02040503050406030204" pitchFamily="18" charset="0"/>
                <a:cs typeface="Calibri"/>
              </a:rPr>
              <a:t>if </a:t>
            </a:r>
            <a:r>
              <a:rPr sz="2000" spc="-13" dirty="0">
                <a:solidFill>
                  <a:srgbClr val="BF0000"/>
                </a:solidFill>
                <a:latin typeface="Cambria" panose="02040503050406030204" pitchFamily="18" charset="0"/>
                <a:ea typeface="Cambria" panose="02040503050406030204" pitchFamily="18" charset="0"/>
                <a:cs typeface="Calibri"/>
              </a:rPr>
              <a:t>weighted </a:t>
            </a:r>
            <a:r>
              <a:rPr sz="2000" spc="-9" dirty="0">
                <a:solidFill>
                  <a:srgbClr val="BF0000"/>
                </a:solidFill>
                <a:latin typeface="Cambria" panose="02040503050406030204" pitchFamily="18" charset="0"/>
                <a:ea typeface="Cambria" panose="02040503050406030204" pitchFamily="18" charset="0"/>
                <a:cs typeface="Calibri"/>
              </a:rPr>
              <a:t>input </a:t>
            </a:r>
            <a:r>
              <a:rPr sz="2000" spc="-22" dirty="0">
                <a:solidFill>
                  <a:srgbClr val="BF0000"/>
                </a:solidFill>
                <a:latin typeface="Cambria" panose="02040503050406030204" pitchFamily="18" charset="0"/>
                <a:ea typeface="Cambria" panose="02040503050406030204" pitchFamily="18" charset="0"/>
                <a:cs typeface="Calibri"/>
              </a:rPr>
              <a:t>exceeds </a:t>
            </a:r>
            <a:r>
              <a:rPr sz="2000" dirty="0">
                <a:solidFill>
                  <a:srgbClr val="BF0000"/>
                </a:solidFill>
                <a:latin typeface="Cambria" panose="02040503050406030204" pitchFamily="18" charset="0"/>
                <a:ea typeface="Cambria" panose="02040503050406030204" pitchFamily="18" charset="0"/>
                <a:cs typeface="Calibri"/>
              </a:rPr>
              <a:t>a</a:t>
            </a:r>
            <a:r>
              <a:rPr sz="2000" spc="57" dirty="0">
                <a:solidFill>
                  <a:srgbClr val="BF0000"/>
                </a:solidFill>
                <a:latin typeface="Cambria" panose="02040503050406030204" pitchFamily="18" charset="0"/>
                <a:ea typeface="Cambria" panose="02040503050406030204" pitchFamily="18" charset="0"/>
                <a:cs typeface="Calibri"/>
              </a:rPr>
              <a:t> </a:t>
            </a:r>
            <a:r>
              <a:rPr sz="2000" spc="-9" dirty="0">
                <a:solidFill>
                  <a:srgbClr val="BF0000"/>
                </a:solidFill>
                <a:latin typeface="Cambria" panose="02040503050406030204" pitchFamily="18" charset="0"/>
                <a:ea typeface="Cambria" panose="02040503050406030204" pitchFamily="18" charset="0"/>
                <a:cs typeface="Calibri"/>
              </a:rPr>
              <a:t>threshold</a:t>
            </a:r>
            <a:endParaRPr sz="2000" dirty="0">
              <a:latin typeface="Cambria" panose="02040503050406030204" pitchFamily="18" charset="0"/>
              <a:ea typeface="Cambria" panose="02040503050406030204" pitchFamily="18" charset="0"/>
              <a:cs typeface="Calibri"/>
            </a:endParaRPr>
          </a:p>
        </p:txBody>
      </p:sp>
      <p:pic>
        <p:nvPicPr>
          <p:cNvPr id="6" name="Picture 5"/>
          <p:cNvPicPr>
            <a:picLocks noChangeAspect="1"/>
          </p:cNvPicPr>
          <p:nvPr/>
        </p:nvPicPr>
        <p:blipFill>
          <a:blip r:embed="rId2"/>
          <a:stretch>
            <a:fillRect/>
          </a:stretch>
        </p:blipFill>
        <p:spPr>
          <a:xfrm>
            <a:off x="1654908" y="1353743"/>
            <a:ext cx="7616677" cy="2409229"/>
          </a:xfrm>
          <a:prstGeom prst="rect">
            <a:avLst/>
          </a:prstGeom>
        </p:spPr>
      </p:pic>
      <p:sp>
        <p:nvSpPr>
          <p:cNvPr id="11" name="Rectangle 10"/>
          <p:cNvSpPr/>
          <p:nvPr/>
        </p:nvSpPr>
        <p:spPr>
          <a:xfrm>
            <a:off x="4800600" y="1355203"/>
            <a:ext cx="2133600" cy="584775"/>
          </a:xfrm>
          <a:prstGeom prst="rect">
            <a:avLst/>
          </a:prstGeom>
        </p:spPr>
        <p:txBody>
          <a:bodyPr wrap="square">
            <a:spAutoFit/>
          </a:bodyPr>
          <a:lstStyle/>
          <a:p>
            <a:r>
              <a:rPr lang="en-US" sz="1600" dirty="0">
                <a:solidFill>
                  <a:srgbClr val="C00000"/>
                </a:solidFill>
                <a:latin typeface="Cambria" panose="02040503050406030204" pitchFamily="18" charset="0"/>
                <a:ea typeface="Cambria" panose="02040503050406030204" pitchFamily="18" charset="0"/>
                <a:sym typeface="Symbol" panose="05050102010706020507" pitchFamily="18" charset="2"/>
              </a:rPr>
              <a:t>W</a:t>
            </a:r>
            <a:r>
              <a:rPr lang="en-US" sz="1600" baseline="-25000" dirty="0">
                <a:solidFill>
                  <a:srgbClr val="C00000"/>
                </a:solidFill>
                <a:latin typeface="Cambria" panose="02040503050406030204" pitchFamily="18" charset="0"/>
                <a:ea typeface="Cambria" panose="02040503050406030204" pitchFamily="18" charset="0"/>
                <a:sym typeface="Symbol" panose="05050102010706020507" pitchFamily="18" charset="2"/>
              </a:rPr>
              <a:t>0</a:t>
            </a:r>
            <a:r>
              <a:rPr lang="en-US" sz="1600" dirty="0">
                <a:solidFill>
                  <a:srgbClr val="C00000"/>
                </a:solidFill>
                <a:latin typeface="Cambria" panose="02040503050406030204" pitchFamily="18" charset="0"/>
                <a:ea typeface="Cambria" panose="02040503050406030204" pitchFamily="18" charset="0"/>
                <a:sym typeface="Symbol" panose="05050102010706020507" pitchFamily="18" charset="2"/>
              </a:rPr>
              <a:t>= -</a:t>
            </a:r>
          </a:p>
          <a:p>
            <a:r>
              <a:rPr lang="en-US" sz="1600" dirty="0">
                <a:solidFill>
                  <a:srgbClr val="C00000"/>
                </a:solidFill>
                <a:latin typeface="Cambria" panose="02040503050406030204" pitchFamily="18" charset="0"/>
                <a:ea typeface="Cambria" panose="02040503050406030204" pitchFamily="18" charset="0"/>
                <a:sym typeface="Symbol" panose="05050102010706020507" pitchFamily="18" charset="2"/>
              </a:rPr>
              <a:t> = Threshold</a:t>
            </a:r>
            <a:endParaRPr lang="en-US" sz="1600" dirty="0">
              <a:solidFill>
                <a:srgbClr val="C0000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14863135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72"/>
          <p:cNvSpPr txBox="1">
            <a:spLocks noGrp="1"/>
          </p:cNvSpPr>
          <p:nvPr>
            <p:ph type="title"/>
          </p:nvPr>
        </p:nvSpPr>
        <p:spPr>
          <a:xfrm>
            <a:off x="1805220" y="266423"/>
            <a:ext cx="8520600" cy="572700"/>
          </a:xfrm>
          <a:prstGeom prst="rect">
            <a:avLst/>
          </a:prstGeom>
          <a:noFill/>
          <a:ln>
            <a:noFill/>
          </a:ln>
        </p:spPr>
        <p:txBody>
          <a:bodyPr spcFirstLastPara="1" vert="horz" wrap="square" lIns="91425" tIns="91425" rIns="91425" bIns="91425" rtlCol="0" anchor="t" anchorCtr="0">
            <a:normAutofit fontScale="90000"/>
          </a:bodyPr>
          <a:lstStyle/>
          <a:p>
            <a:pPr algn="l" rtl="0">
              <a:buSzPct val="111111"/>
            </a:pPr>
            <a:r>
              <a:rPr lang="en" dirty="0"/>
              <a:t>Representational Power of Perceptrons</a:t>
            </a:r>
            <a:endParaRPr dirty="0"/>
          </a:p>
        </p:txBody>
      </p:sp>
      <p:sp>
        <p:nvSpPr>
          <p:cNvPr id="579" name="Google Shape;579;p72"/>
          <p:cNvSpPr txBox="1">
            <a:spLocks noGrp="1"/>
          </p:cNvSpPr>
          <p:nvPr>
            <p:ph type="body" idx="1"/>
          </p:nvPr>
        </p:nvSpPr>
        <p:spPr>
          <a:xfrm>
            <a:off x="1805220" y="1497249"/>
            <a:ext cx="8520600" cy="3963600"/>
          </a:xfrm>
          <a:prstGeom prst="rect">
            <a:avLst/>
          </a:prstGeom>
          <a:noFill/>
          <a:ln>
            <a:noFill/>
          </a:ln>
        </p:spPr>
        <p:txBody>
          <a:bodyPr spcFirstLastPara="1" vert="horz" wrap="square" lIns="91425" tIns="91425" rIns="91425" bIns="91425" rtlCol="0" anchor="t" anchorCtr="0">
            <a:normAutofit/>
          </a:bodyPr>
          <a:lstStyle/>
          <a:p>
            <a:pPr algn="l" rtl="0">
              <a:lnSpc>
                <a:spcPct val="115000"/>
              </a:lnSpc>
            </a:pPr>
            <a:r>
              <a:rPr lang="en" dirty="0"/>
              <a:t>A perceptron represents a hyperplane decision surface in the n-dimensional space of examples. </a:t>
            </a:r>
            <a:endParaRPr dirty="0"/>
          </a:p>
          <a:p>
            <a:pPr algn="l" rtl="0">
              <a:lnSpc>
                <a:spcPct val="115000"/>
              </a:lnSpc>
            </a:pPr>
            <a:r>
              <a:rPr lang="en" dirty="0"/>
              <a:t>The perceptron outputs a 1 for examples lying on one side of the hyperplane and outputs a -1 for examples lying on the other side. </a:t>
            </a:r>
            <a:endParaRPr dirty="0"/>
          </a:p>
        </p:txBody>
      </p:sp>
      <p:pic>
        <p:nvPicPr>
          <p:cNvPr id="580" name="Google Shape;580;p72"/>
          <p:cNvPicPr preferRelativeResize="0"/>
          <p:nvPr/>
        </p:nvPicPr>
        <p:blipFill rotWithShape="1">
          <a:blip r:embed="rId3">
            <a:alphaModFix/>
          </a:blip>
          <a:srcRect/>
          <a:stretch/>
        </p:blipFill>
        <p:spPr>
          <a:xfrm>
            <a:off x="3243252" y="3234165"/>
            <a:ext cx="5705475" cy="2486025"/>
          </a:xfrm>
          <a:prstGeom prst="rect">
            <a:avLst/>
          </a:prstGeom>
          <a:noFill/>
          <a:ln>
            <a:noFill/>
          </a:ln>
        </p:spPr>
      </p:pic>
      <p:sp>
        <p:nvSpPr>
          <p:cNvPr id="581" name="Google Shape;581;p72"/>
          <p:cNvSpPr txBox="1">
            <a:spLocks noGrp="1"/>
          </p:cNvSpPr>
          <p:nvPr>
            <p:ph type="sldNum" idx="12"/>
          </p:nvPr>
        </p:nvSpPr>
        <p:spPr>
          <a:xfrm>
            <a:off x="10119300" y="5460849"/>
            <a:ext cx="548700" cy="310800"/>
          </a:xfrm>
          <a:prstGeom prst="rect">
            <a:avLst/>
          </a:prstGeom>
          <a:noFill/>
          <a:ln>
            <a:noFill/>
          </a:ln>
        </p:spPr>
        <p:txBody>
          <a:bodyPr spcFirstLastPara="1" wrap="square" lIns="91425" tIns="91425" rIns="91425" bIns="91425" anchor="ctr" anchorCtr="0">
            <a:normAutofit fontScale="55000" lnSpcReduction="20000"/>
          </a:bodyPr>
          <a:lstStyle/>
          <a:p>
            <a:pPr algn="r" rtl="0">
              <a:buSzPct val="100000"/>
            </a:pPr>
            <a:fld id="{00000000-1234-1234-1234-123412341234}" type="slidenum">
              <a:rPr lang="en"/>
              <a:pPr algn="r" rtl="0">
                <a:buSzPct val="100000"/>
              </a:pPr>
              <a:t>54</a:t>
            </a:fld>
            <a:endParaRPr/>
          </a:p>
        </p:txBody>
      </p:sp>
    </p:spTree>
    <p:extLst>
      <p:ext uri="{BB962C8B-B14F-4D97-AF65-F5344CB8AC3E}">
        <p14:creationId xmlns:p14="http://schemas.microsoft.com/office/powerpoint/2010/main" val="15842705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73"/>
          <p:cNvSpPr txBox="1">
            <a:spLocks noGrp="1"/>
          </p:cNvSpPr>
          <p:nvPr>
            <p:ph type="title"/>
          </p:nvPr>
        </p:nvSpPr>
        <p:spPr>
          <a:xfrm>
            <a:off x="1835700" y="3008100"/>
            <a:ext cx="8520600" cy="841800"/>
          </a:xfrm>
          <a:prstGeom prst="rect">
            <a:avLst/>
          </a:prstGeom>
          <a:noFill/>
          <a:ln>
            <a:noFill/>
          </a:ln>
        </p:spPr>
        <p:txBody>
          <a:bodyPr spcFirstLastPara="1" vert="horz" wrap="square" lIns="91425" tIns="91425" rIns="91425" bIns="91425" rtlCol="0" anchor="ctr" anchorCtr="0">
            <a:normAutofit/>
          </a:bodyPr>
          <a:lstStyle/>
          <a:p>
            <a:pPr rtl="0"/>
            <a:r>
              <a:rPr lang="en" b="1"/>
              <a:t>Single Layer Perceptron</a:t>
            </a:r>
            <a:endParaRPr b="1"/>
          </a:p>
        </p:txBody>
      </p:sp>
      <p:sp>
        <p:nvSpPr>
          <p:cNvPr id="587" name="Google Shape;587;p73"/>
          <p:cNvSpPr txBox="1">
            <a:spLocks noGrp="1"/>
          </p:cNvSpPr>
          <p:nvPr>
            <p:ph type="sldNum" idx="12"/>
          </p:nvPr>
        </p:nvSpPr>
        <p:spPr>
          <a:xfrm>
            <a:off x="9996458" y="5520467"/>
            <a:ext cx="548700" cy="393600"/>
          </a:xfrm>
          <a:prstGeom prst="rect">
            <a:avLst/>
          </a:prstGeom>
          <a:noFill/>
          <a:ln>
            <a:noFill/>
          </a:ln>
        </p:spPr>
        <p:txBody>
          <a:bodyPr spcFirstLastPara="1" wrap="square" lIns="91425" tIns="91425" rIns="91425" bIns="91425" anchor="ctr" anchorCtr="0">
            <a:normAutofit fontScale="92500" lnSpcReduction="20000"/>
          </a:bodyPr>
          <a:lstStyle/>
          <a:p>
            <a:pPr algn="r" rtl="0">
              <a:buSzPts val="1000"/>
            </a:pPr>
            <a:fld id="{00000000-1234-1234-1234-123412341234}" type="slidenum">
              <a:rPr lang="en"/>
              <a:pPr algn="r" rtl="0">
                <a:buSzPts val="1000"/>
              </a:pPr>
              <a:t>55</a:t>
            </a:fld>
            <a:endParaRPr/>
          </a:p>
        </p:txBody>
      </p:sp>
    </p:spTree>
    <p:extLst>
      <p:ext uri="{BB962C8B-B14F-4D97-AF65-F5344CB8AC3E}">
        <p14:creationId xmlns:p14="http://schemas.microsoft.com/office/powerpoint/2010/main" val="10775782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75866" y="87544"/>
            <a:ext cx="5718810" cy="1120820"/>
          </a:xfrm>
          <a:prstGeom prst="rect">
            <a:avLst/>
          </a:prstGeom>
        </p:spPr>
        <p:txBody>
          <a:bodyPr vert="horz" lIns="91440" tIns="45720" rIns="91440" bIns="45720" rtlCol="0" anchor="ctr">
            <a:normAutofit fontScale="90000"/>
          </a:bodyPr>
          <a:lstStyle/>
          <a:p>
            <a:pPr algn="l"/>
            <a:r>
              <a:rPr b="0" dirty="0">
                <a:latin typeface="Cambria" panose="02040503050406030204" pitchFamily="18" charset="0"/>
                <a:cs typeface="+mj-cs"/>
              </a:rPr>
              <a:t>Single Layer Perceptron (SLP)</a:t>
            </a:r>
          </a:p>
        </p:txBody>
      </p:sp>
      <p:pic>
        <p:nvPicPr>
          <p:cNvPr id="3" name="object 3"/>
          <p:cNvPicPr/>
          <p:nvPr/>
        </p:nvPicPr>
        <p:blipFill>
          <a:blip r:embed="rId2" cstate="print"/>
          <a:stretch>
            <a:fillRect/>
          </a:stretch>
        </p:blipFill>
        <p:spPr>
          <a:xfrm>
            <a:off x="2133600" y="1752601"/>
            <a:ext cx="7912240" cy="3974189"/>
          </a:xfrm>
          <a:prstGeom prst="rect">
            <a:avLst/>
          </a:prstGeom>
        </p:spPr>
      </p:pic>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a:t>
            </a:r>
            <a:r>
              <a:rPr b="1" spc="-25" dirty="0">
                <a:latin typeface="Arial"/>
                <a:cs typeface="Arial"/>
              </a:rPr>
              <a:t> </a:t>
            </a:r>
            <a:r>
              <a:rPr spc="-5" dirty="0"/>
              <a:t>Pilani,</a:t>
            </a:r>
            <a:r>
              <a:rPr spc="-10" dirty="0"/>
              <a:t> </a:t>
            </a:r>
            <a:r>
              <a:rPr spc="-5" dirty="0"/>
              <a:t>Pilani </a:t>
            </a:r>
            <a:r>
              <a:rPr dirty="0"/>
              <a:t>Campus</a:t>
            </a:r>
          </a:p>
        </p:txBody>
      </p:sp>
    </p:spTree>
    <p:extLst>
      <p:ext uri="{BB962C8B-B14F-4D97-AF65-F5344CB8AC3E}">
        <p14:creationId xmlns:p14="http://schemas.microsoft.com/office/powerpoint/2010/main" val="190314790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75866" y="87544"/>
            <a:ext cx="5718810" cy="1120820"/>
          </a:xfrm>
          <a:prstGeom prst="rect">
            <a:avLst/>
          </a:prstGeom>
        </p:spPr>
        <p:txBody>
          <a:bodyPr vert="horz" lIns="91440" tIns="45720" rIns="91440" bIns="45720" rtlCol="0" anchor="ctr">
            <a:normAutofit fontScale="90000"/>
          </a:bodyPr>
          <a:lstStyle/>
          <a:p>
            <a:pPr algn="l"/>
            <a:r>
              <a:rPr b="0" dirty="0">
                <a:latin typeface="Cambria" panose="02040503050406030204" pitchFamily="18" charset="0"/>
                <a:cs typeface="+mj-cs"/>
              </a:rPr>
              <a:t>Single Layer Perceptron (SLP)</a:t>
            </a:r>
          </a:p>
        </p:txBody>
      </p:sp>
      <p:pic>
        <p:nvPicPr>
          <p:cNvPr id="3" name="object 3"/>
          <p:cNvPicPr/>
          <p:nvPr/>
        </p:nvPicPr>
        <p:blipFill>
          <a:blip r:embed="rId2" cstate="print"/>
          <a:stretch>
            <a:fillRect/>
          </a:stretch>
        </p:blipFill>
        <p:spPr>
          <a:xfrm>
            <a:off x="1697736" y="1528572"/>
            <a:ext cx="7906526" cy="4847664"/>
          </a:xfrm>
          <a:prstGeom prst="rect">
            <a:avLst/>
          </a:prstGeom>
        </p:spPr>
      </p:pic>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a:t>
            </a:r>
            <a:r>
              <a:rPr b="1" spc="-25" dirty="0">
                <a:latin typeface="Arial"/>
                <a:cs typeface="Arial"/>
              </a:rPr>
              <a:t> </a:t>
            </a:r>
            <a:r>
              <a:rPr spc="-5" dirty="0"/>
              <a:t>Pilani,</a:t>
            </a:r>
            <a:r>
              <a:rPr spc="-10" dirty="0"/>
              <a:t> </a:t>
            </a:r>
            <a:r>
              <a:rPr spc="-5" dirty="0"/>
              <a:t>Pilani </a:t>
            </a:r>
            <a:r>
              <a:rPr dirty="0"/>
              <a:t>Campus</a:t>
            </a:r>
          </a:p>
        </p:txBody>
      </p:sp>
      <mc:AlternateContent xmlns:mc="http://schemas.openxmlformats.org/markup-compatibility/2006">
        <mc:Choice xmlns:p14="http://schemas.microsoft.com/office/powerpoint/2010/main" Requires="p14">
          <p:contentPart p14:bwMode="auto" r:id="rId3">
            <p14:nvContentPartPr>
              <p14:cNvPr id="5" name="Ink 4"/>
              <p14:cNvContentPartPr/>
              <p14:nvPr/>
            </p14:nvContentPartPr>
            <p14:xfrm>
              <a:off x="5692080" y="2964600"/>
              <a:ext cx="4055400" cy="3343680"/>
            </p14:xfrm>
          </p:contentPart>
        </mc:Choice>
        <mc:Fallback>
          <p:pic>
            <p:nvPicPr>
              <p:cNvPr id="5" name="Ink 4"/>
              <p:cNvPicPr/>
              <p:nvPr/>
            </p:nvPicPr>
            <p:blipFill>
              <a:blip r:embed="rId4"/>
              <a:stretch>
                <a:fillRect/>
              </a:stretch>
            </p:blipFill>
            <p:spPr>
              <a:xfrm>
                <a:off x="5682720" y="2955240"/>
                <a:ext cx="4074120" cy="3362400"/>
              </a:xfrm>
              <a:prstGeom prst="rect">
                <a:avLst/>
              </a:prstGeom>
            </p:spPr>
          </p:pic>
        </mc:Fallback>
      </mc:AlternateContent>
    </p:spTree>
    <p:extLst>
      <p:ext uri="{BB962C8B-B14F-4D97-AF65-F5344CB8AC3E}">
        <p14:creationId xmlns:p14="http://schemas.microsoft.com/office/powerpoint/2010/main" val="19053798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75866" y="87544"/>
            <a:ext cx="5718810" cy="1120820"/>
          </a:xfrm>
          <a:prstGeom prst="rect">
            <a:avLst/>
          </a:prstGeom>
        </p:spPr>
        <p:txBody>
          <a:bodyPr vert="horz" lIns="91440" tIns="45720" rIns="91440" bIns="45720" rtlCol="0" anchor="ctr">
            <a:normAutofit fontScale="90000"/>
          </a:bodyPr>
          <a:lstStyle/>
          <a:p>
            <a:pPr algn="l"/>
            <a:r>
              <a:rPr b="0" dirty="0">
                <a:latin typeface="Cambria" panose="02040503050406030204" pitchFamily="18" charset="0"/>
                <a:cs typeface="+mj-cs"/>
              </a:rPr>
              <a:t>Single Layer Perceptron (SLP)</a:t>
            </a: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spc="-5" dirty="0">
                <a:latin typeface="Arial"/>
                <a:cs typeface="Arial"/>
              </a:rPr>
              <a:t>BITS</a:t>
            </a:r>
            <a:r>
              <a:rPr b="1" spc="-25" dirty="0">
                <a:latin typeface="Arial"/>
                <a:cs typeface="Arial"/>
              </a:rPr>
              <a:t> </a:t>
            </a:r>
            <a:r>
              <a:rPr spc="-5" dirty="0"/>
              <a:t>Pilani,</a:t>
            </a:r>
            <a:r>
              <a:rPr spc="-10" dirty="0"/>
              <a:t> </a:t>
            </a:r>
            <a:r>
              <a:rPr spc="-5" dirty="0"/>
              <a:t>Pilani </a:t>
            </a:r>
            <a:r>
              <a:rPr dirty="0"/>
              <a:t>Campus</a:t>
            </a:r>
          </a:p>
        </p:txBody>
      </p:sp>
      <p:sp>
        <p:nvSpPr>
          <p:cNvPr id="5" name="Rectangle 4"/>
          <p:cNvSpPr/>
          <p:nvPr/>
        </p:nvSpPr>
        <p:spPr>
          <a:xfrm>
            <a:off x="1409622" y="1379055"/>
            <a:ext cx="9179257" cy="2875146"/>
          </a:xfrm>
          <a:prstGeom prst="rect">
            <a:avLst/>
          </a:prstGeom>
        </p:spPr>
        <p:txBody>
          <a:bodyPr wrap="square">
            <a:spAutoFit/>
          </a:bodyPr>
          <a:lstStyle/>
          <a:p>
            <a:pPr marL="266700" indent="-228600">
              <a:lnSpc>
                <a:spcPct val="100000"/>
              </a:lnSpc>
              <a:spcBef>
                <a:spcPts val="464"/>
              </a:spcBef>
              <a:buFont typeface="Arial MT"/>
              <a:buChar char="•"/>
              <a:tabLst>
                <a:tab pos="266700" algn="l"/>
              </a:tabLst>
            </a:pPr>
            <a:r>
              <a:rPr lang="en-US" sz="2000" dirty="0">
                <a:latin typeface="Cambria" panose="02040503050406030204" pitchFamily="18" charset="0"/>
                <a:ea typeface="Cambria" panose="02040503050406030204" pitchFamily="18" charset="0"/>
                <a:cs typeface="Calibri"/>
              </a:rPr>
              <a:t>Equation of a decision surface </a:t>
            </a:r>
            <a:r>
              <a:rPr lang="en-US" sz="2000" dirty="0">
                <a:latin typeface="Cambria" panose="02040503050406030204" pitchFamily="18" charset="0"/>
                <a:ea typeface="Cambria" panose="02040503050406030204" pitchFamily="18" charset="0"/>
                <a:cs typeface="Cambria Math"/>
              </a:rPr>
              <a:t>x</a:t>
            </a:r>
            <a:r>
              <a:rPr lang="en-US" sz="2000" baseline="-15151" dirty="0">
                <a:latin typeface="Cambria" panose="02040503050406030204" pitchFamily="18" charset="0"/>
                <a:ea typeface="Cambria" panose="02040503050406030204" pitchFamily="18" charset="0"/>
                <a:cs typeface="Cambria Math"/>
              </a:rPr>
              <a:t>2</a:t>
            </a:r>
            <a:r>
              <a:rPr lang="en-US" sz="2000" spc="352" baseline="-15151" dirty="0">
                <a:latin typeface="Cambria" panose="02040503050406030204" pitchFamily="18" charset="0"/>
                <a:ea typeface="Cambria" panose="02040503050406030204" pitchFamily="18" charset="0"/>
                <a:cs typeface="Cambria Math"/>
              </a:rPr>
              <a:t> </a:t>
            </a:r>
            <a:r>
              <a:rPr lang="en-US" sz="2000" dirty="0">
                <a:latin typeface="Cambria" panose="02040503050406030204" pitchFamily="18" charset="0"/>
                <a:ea typeface="Cambria" panose="02040503050406030204" pitchFamily="18" charset="0"/>
                <a:cs typeface="Cambria Math"/>
              </a:rPr>
              <a:t>=</a:t>
            </a:r>
            <a:r>
              <a:rPr lang="en-US" sz="2000" spc="75" dirty="0">
                <a:latin typeface="Cambria" panose="02040503050406030204" pitchFamily="18" charset="0"/>
                <a:ea typeface="Cambria" panose="02040503050406030204" pitchFamily="18" charset="0"/>
                <a:cs typeface="Cambria Math"/>
              </a:rPr>
              <a:t> </a:t>
            </a:r>
            <a:r>
              <a:rPr lang="en-US" sz="2000" dirty="0">
                <a:latin typeface="Cambria" panose="02040503050406030204" pitchFamily="18" charset="0"/>
                <a:ea typeface="Cambria" panose="02040503050406030204" pitchFamily="18" charset="0"/>
                <a:cs typeface="Cambria Math"/>
              </a:rPr>
              <a:t>mx</a:t>
            </a:r>
            <a:r>
              <a:rPr lang="en-US" sz="2000" baseline="-15151" dirty="0">
                <a:latin typeface="Cambria" panose="02040503050406030204" pitchFamily="18" charset="0"/>
                <a:ea typeface="Cambria" panose="02040503050406030204" pitchFamily="18" charset="0"/>
                <a:cs typeface="Cambria Math"/>
              </a:rPr>
              <a:t>1</a:t>
            </a:r>
            <a:r>
              <a:rPr lang="en-US" sz="2000" spc="217" baseline="-15151" dirty="0">
                <a:latin typeface="Cambria" panose="02040503050406030204" pitchFamily="18" charset="0"/>
                <a:ea typeface="Cambria" panose="02040503050406030204" pitchFamily="18" charset="0"/>
                <a:cs typeface="Cambria Math"/>
              </a:rPr>
              <a:t> </a:t>
            </a:r>
            <a:r>
              <a:rPr lang="en-US" sz="2000" dirty="0">
                <a:latin typeface="Cambria" panose="02040503050406030204" pitchFamily="18" charset="0"/>
                <a:ea typeface="Cambria" panose="02040503050406030204" pitchFamily="18" charset="0"/>
                <a:cs typeface="Cambria Math"/>
              </a:rPr>
              <a:t>+</a:t>
            </a:r>
            <a:r>
              <a:rPr lang="en-US" sz="2000" spc="5" dirty="0">
                <a:latin typeface="Cambria" panose="02040503050406030204" pitchFamily="18" charset="0"/>
                <a:ea typeface="Cambria" panose="02040503050406030204" pitchFamily="18" charset="0"/>
                <a:cs typeface="Cambria Math"/>
              </a:rPr>
              <a:t> </a:t>
            </a:r>
            <a:r>
              <a:rPr lang="en-US" sz="2000" spc="-25" dirty="0">
                <a:latin typeface="Cambria" panose="02040503050406030204" pitchFamily="18" charset="0"/>
                <a:ea typeface="Cambria" panose="02040503050406030204" pitchFamily="18" charset="0"/>
                <a:cs typeface="Cambria Math"/>
              </a:rPr>
              <a:t>c</a:t>
            </a:r>
            <a:endParaRPr lang="en-US" sz="2000" spc="-25" dirty="0">
              <a:latin typeface="Cambria" panose="02040503050406030204" pitchFamily="18" charset="0"/>
              <a:ea typeface="Cambria" panose="02040503050406030204" pitchFamily="18" charset="0"/>
              <a:cs typeface="Calibri"/>
            </a:endParaRPr>
          </a:p>
          <a:p>
            <a:pPr marL="279400" indent="-228600">
              <a:lnSpc>
                <a:spcPct val="100000"/>
              </a:lnSpc>
              <a:spcBef>
                <a:spcPts val="100"/>
              </a:spcBef>
              <a:buFont typeface="Arial MT"/>
              <a:buChar char="•"/>
              <a:tabLst>
                <a:tab pos="279400" algn="l"/>
              </a:tabLst>
            </a:pPr>
            <a:r>
              <a:rPr lang="en-US" sz="2000" dirty="0">
                <a:latin typeface="Cambria" panose="02040503050406030204" pitchFamily="18" charset="0"/>
                <a:ea typeface="Cambria" panose="02040503050406030204" pitchFamily="18" charset="0"/>
                <a:cs typeface="Calibri"/>
              </a:rPr>
              <a:t>Or more </a:t>
            </a:r>
            <a:r>
              <a:rPr lang="en-US" sz="2000" spc="-10" dirty="0">
                <a:latin typeface="Cambria" panose="02040503050406030204" pitchFamily="18" charset="0"/>
                <a:ea typeface="Cambria" panose="02040503050406030204" pitchFamily="18" charset="0"/>
                <a:cs typeface="Calibri"/>
              </a:rPr>
              <a:t>generally,</a:t>
            </a:r>
            <a:r>
              <a:rPr lang="en-US" sz="2000" spc="5" dirty="0">
                <a:latin typeface="Cambria" panose="02040503050406030204" pitchFamily="18" charset="0"/>
                <a:ea typeface="Cambria" panose="02040503050406030204" pitchFamily="18" charset="0"/>
                <a:cs typeface="Calibri"/>
              </a:rPr>
              <a:t> </a:t>
            </a:r>
            <a:r>
              <a:rPr lang="en-US" sz="2000" dirty="0">
                <a:latin typeface="Cambria" panose="02040503050406030204" pitchFamily="18" charset="0"/>
                <a:ea typeface="Cambria" panose="02040503050406030204" pitchFamily="18" charset="0"/>
                <a:cs typeface="Calibri"/>
              </a:rPr>
              <a:t>it</a:t>
            </a:r>
            <a:r>
              <a:rPr lang="en-US" sz="2000" spc="5" dirty="0">
                <a:latin typeface="Cambria" panose="02040503050406030204" pitchFamily="18" charset="0"/>
                <a:ea typeface="Cambria" panose="02040503050406030204" pitchFamily="18" charset="0"/>
                <a:cs typeface="Calibri"/>
              </a:rPr>
              <a:t> </a:t>
            </a:r>
            <a:r>
              <a:rPr lang="en-US" sz="2000" dirty="0">
                <a:latin typeface="Cambria" panose="02040503050406030204" pitchFamily="18" charset="0"/>
                <a:ea typeface="Cambria" panose="02040503050406030204" pitchFamily="18" charset="0"/>
                <a:cs typeface="Calibri"/>
              </a:rPr>
              <a:t>can</a:t>
            </a:r>
            <a:r>
              <a:rPr lang="en-US" sz="2000" spc="10" dirty="0">
                <a:latin typeface="Cambria" panose="02040503050406030204" pitchFamily="18" charset="0"/>
                <a:ea typeface="Cambria" panose="02040503050406030204" pitchFamily="18" charset="0"/>
                <a:cs typeface="Calibri"/>
              </a:rPr>
              <a:t> </a:t>
            </a:r>
            <a:r>
              <a:rPr lang="en-US" sz="2000" dirty="0">
                <a:latin typeface="Cambria" panose="02040503050406030204" pitchFamily="18" charset="0"/>
                <a:ea typeface="Cambria" panose="02040503050406030204" pitchFamily="18" charset="0"/>
                <a:cs typeface="Calibri"/>
              </a:rPr>
              <a:t>also</a:t>
            </a:r>
            <a:r>
              <a:rPr lang="en-US" sz="2000" spc="15" dirty="0">
                <a:latin typeface="Cambria" panose="02040503050406030204" pitchFamily="18" charset="0"/>
                <a:ea typeface="Cambria" panose="02040503050406030204" pitchFamily="18" charset="0"/>
                <a:cs typeface="Calibri"/>
              </a:rPr>
              <a:t> </a:t>
            </a:r>
            <a:r>
              <a:rPr lang="en-US" sz="2000" dirty="0">
                <a:latin typeface="Cambria" panose="02040503050406030204" pitchFamily="18" charset="0"/>
                <a:ea typeface="Cambria" panose="02040503050406030204" pitchFamily="18" charset="0"/>
                <a:cs typeface="Calibri"/>
              </a:rPr>
              <a:t>be written</a:t>
            </a:r>
            <a:r>
              <a:rPr lang="en-US" sz="2000" spc="10" dirty="0">
                <a:latin typeface="Cambria" panose="02040503050406030204" pitchFamily="18" charset="0"/>
                <a:ea typeface="Cambria" panose="02040503050406030204" pitchFamily="18" charset="0"/>
                <a:cs typeface="Calibri"/>
              </a:rPr>
              <a:t> </a:t>
            </a:r>
            <a:r>
              <a:rPr lang="en-US" sz="2000" dirty="0">
                <a:latin typeface="Cambria" panose="02040503050406030204" pitchFamily="18" charset="0"/>
                <a:ea typeface="Cambria" panose="02040503050406030204" pitchFamily="18" charset="0"/>
                <a:cs typeface="Calibri"/>
              </a:rPr>
              <a:t>as:</a:t>
            </a:r>
            <a:r>
              <a:rPr lang="en-US" sz="2000" spc="5" dirty="0">
                <a:latin typeface="Cambria" panose="02040503050406030204" pitchFamily="18" charset="0"/>
                <a:ea typeface="Cambria" panose="02040503050406030204" pitchFamily="18" charset="0"/>
                <a:cs typeface="Calibri"/>
              </a:rPr>
              <a:t> </a:t>
            </a:r>
            <a:r>
              <a:rPr lang="en-US" sz="2000" dirty="0">
                <a:latin typeface="Cambria" panose="02040503050406030204" pitchFamily="18" charset="0"/>
                <a:ea typeface="Cambria" panose="02040503050406030204" pitchFamily="18" charset="0"/>
                <a:cs typeface="Cambria Math"/>
              </a:rPr>
              <a:t>𝐚𝐱</a:t>
            </a:r>
            <a:r>
              <a:rPr lang="en-US" sz="2000" baseline="-15151" dirty="0">
                <a:latin typeface="Cambria" panose="02040503050406030204" pitchFamily="18" charset="0"/>
                <a:ea typeface="Cambria" panose="02040503050406030204" pitchFamily="18" charset="0"/>
                <a:cs typeface="Cambria Math"/>
              </a:rPr>
              <a:t>𝟏</a:t>
            </a:r>
            <a:r>
              <a:rPr lang="en-US" sz="2000" spc="187" baseline="-15151" dirty="0">
                <a:latin typeface="Cambria" panose="02040503050406030204" pitchFamily="18" charset="0"/>
                <a:ea typeface="Cambria" panose="02040503050406030204" pitchFamily="18" charset="0"/>
                <a:cs typeface="Cambria Math"/>
              </a:rPr>
              <a:t> </a:t>
            </a:r>
            <a:r>
              <a:rPr lang="en-US" sz="2000" dirty="0">
                <a:latin typeface="Cambria" panose="02040503050406030204" pitchFamily="18" charset="0"/>
                <a:ea typeface="Cambria" panose="02040503050406030204" pitchFamily="18" charset="0"/>
                <a:cs typeface="Cambria Math"/>
              </a:rPr>
              <a:t>+</a:t>
            </a:r>
            <a:r>
              <a:rPr lang="en-US" sz="2000" spc="-5" dirty="0">
                <a:latin typeface="Cambria" panose="02040503050406030204" pitchFamily="18" charset="0"/>
                <a:ea typeface="Cambria" panose="02040503050406030204" pitchFamily="18" charset="0"/>
                <a:cs typeface="Cambria Math"/>
              </a:rPr>
              <a:t> </a:t>
            </a:r>
            <a:r>
              <a:rPr lang="en-US" sz="2000" dirty="0">
                <a:latin typeface="Cambria" panose="02040503050406030204" pitchFamily="18" charset="0"/>
                <a:ea typeface="Cambria" panose="02040503050406030204" pitchFamily="18" charset="0"/>
                <a:cs typeface="Cambria Math"/>
              </a:rPr>
              <a:t>𝐛𝐱</a:t>
            </a:r>
            <a:r>
              <a:rPr lang="en-US" sz="2000" baseline="-15151" dirty="0">
                <a:latin typeface="Cambria" panose="02040503050406030204" pitchFamily="18" charset="0"/>
                <a:ea typeface="Cambria" panose="02040503050406030204" pitchFamily="18" charset="0"/>
                <a:cs typeface="Cambria Math"/>
              </a:rPr>
              <a:t>𝟐</a:t>
            </a:r>
            <a:r>
              <a:rPr lang="en-US" sz="2000" spc="165" baseline="-15151" dirty="0">
                <a:latin typeface="Cambria" panose="02040503050406030204" pitchFamily="18" charset="0"/>
                <a:ea typeface="Cambria" panose="02040503050406030204" pitchFamily="18" charset="0"/>
                <a:cs typeface="Cambria Math"/>
              </a:rPr>
              <a:t> </a:t>
            </a:r>
            <a:r>
              <a:rPr lang="en-US" sz="2000" dirty="0">
                <a:latin typeface="Cambria" panose="02040503050406030204" pitchFamily="18" charset="0"/>
                <a:ea typeface="Cambria" panose="02040503050406030204" pitchFamily="18" charset="0"/>
                <a:cs typeface="Cambria Math"/>
              </a:rPr>
              <a:t>+ 𝐝</a:t>
            </a:r>
            <a:r>
              <a:rPr lang="en-US" sz="2000" spc="70" dirty="0">
                <a:latin typeface="Cambria" panose="02040503050406030204" pitchFamily="18" charset="0"/>
                <a:ea typeface="Cambria" panose="02040503050406030204" pitchFamily="18" charset="0"/>
                <a:cs typeface="Cambria Math"/>
              </a:rPr>
              <a:t> </a:t>
            </a:r>
            <a:r>
              <a:rPr lang="en-US" sz="2000" dirty="0">
                <a:latin typeface="Cambria" panose="02040503050406030204" pitchFamily="18" charset="0"/>
                <a:ea typeface="Cambria" panose="02040503050406030204" pitchFamily="18" charset="0"/>
                <a:cs typeface="Cambria Math"/>
              </a:rPr>
              <a:t>=</a:t>
            </a:r>
            <a:r>
              <a:rPr lang="en-US" sz="2000" spc="70" dirty="0">
                <a:latin typeface="Cambria" panose="02040503050406030204" pitchFamily="18" charset="0"/>
                <a:ea typeface="Cambria" panose="02040503050406030204" pitchFamily="18" charset="0"/>
                <a:cs typeface="Cambria Math"/>
              </a:rPr>
              <a:t> </a:t>
            </a:r>
            <a:r>
              <a:rPr lang="en-US" sz="2000" dirty="0">
                <a:latin typeface="Cambria" panose="02040503050406030204" pitchFamily="18" charset="0"/>
                <a:ea typeface="Cambria" panose="02040503050406030204" pitchFamily="18" charset="0"/>
                <a:cs typeface="Cambria Math"/>
              </a:rPr>
              <a:t>𝟎</a:t>
            </a:r>
            <a:r>
              <a:rPr lang="en-US" sz="2000" dirty="0">
                <a:latin typeface="Cambria" panose="02040503050406030204" pitchFamily="18" charset="0"/>
                <a:ea typeface="Cambria" panose="02040503050406030204" pitchFamily="18" charset="0"/>
                <a:cs typeface="Calibri"/>
              </a:rPr>
              <a:t>,</a:t>
            </a:r>
            <a:r>
              <a:rPr lang="en-US" sz="2000" spc="15" dirty="0">
                <a:latin typeface="Cambria" panose="02040503050406030204" pitchFamily="18" charset="0"/>
                <a:ea typeface="Cambria" panose="02040503050406030204" pitchFamily="18" charset="0"/>
                <a:cs typeface="Calibri"/>
              </a:rPr>
              <a:t> </a:t>
            </a:r>
          </a:p>
          <a:p>
            <a:pPr marL="279400" indent="-228600">
              <a:lnSpc>
                <a:spcPct val="100000"/>
              </a:lnSpc>
              <a:spcBef>
                <a:spcPts val="100"/>
              </a:spcBef>
              <a:buFont typeface="Arial MT"/>
              <a:buChar char="•"/>
              <a:tabLst>
                <a:tab pos="279400" algn="l"/>
              </a:tabLst>
            </a:pPr>
            <a:r>
              <a:rPr lang="en-US" sz="2000" dirty="0">
                <a:latin typeface="Cambria" panose="02040503050406030204" pitchFamily="18" charset="0"/>
                <a:ea typeface="Cambria" panose="02040503050406030204" pitchFamily="18" charset="0"/>
                <a:cs typeface="Calibri"/>
              </a:rPr>
              <a:t>where</a:t>
            </a:r>
            <a:r>
              <a:rPr lang="en-US" sz="2000" spc="5" dirty="0">
                <a:latin typeface="Cambria" panose="02040503050406030204" pitchFamily="18" charset="0"/>
                <a:ea typeface="Cambria" panose="02040503050406030204" pitchFamily="18" charset="0"/>
                <a:cs typeface="Calibri"/>
              </a:rPr>
              <a:t> </a:t>
            </a:r>
            <a:r>
              <a:rPr lang="en-US" sz="2000" dirty="0">
                <a:latin typeface="Cambria" panose="02040503050406030204" pitchFamily="18" charset="0"/>
                <a:ea typeface="Cambria" panose="02040503050406030204" pitchFamily="18" charset="0"/>
                <a:cs typeface="Calibri"/>
              </a:rPr>
              <a:t>slope</a:t>
            </a:r>
            <a:r>
              <a:rPr lang="en-US" sz="2000" spc="20" dirty="0">
                <a:latin typeface="Cambria" panose="02040503050406030204" pitchFamily="18" charset="0"/>
                <a:ea typeface="Cambria" panose="02040503050406030204" pitchFamily="18" charset="0"/>
                <a:cs typeface="Calibri"/>
              </a:rPr>
              <a:t> </a:t>
            </a:r>
            <a:r>
              <a:rPr lang="en-US" sz="2000" dirty="0">
                <a:latin typeface="Cambria" panose="02040503050406030204" pitchFamily="18" charset="0"/>
                <a:ea typeface="Cambria" panose="02040503050406030204" pitchFamily="18" charset="0"/>
                <a:cs typeface="Calibri"/>
              </a:rPr>
              <a:t>(m)</a:t>
            </a:r>
            <a:r>
              <a:rPr lang="en-US" sz="2000" spc="5" dirty="0">
                <a:latin typeface="Cambria" panose="02040503050406030204" pitchFamily="18" charset="0"/>
                <a:ea typeface="Cambria" panose="02040503050406030204" pitchFamily="18" charset="0"/>
                <a:cs typeface="Calibri"/>
              </a:rPr>
              <a:t> </a:t>
            </a:r>
            <a:r>
              <a:rPr lang="en-US" sz="2000" dirty="0">
                <a:latin typeface="Cambria" panose="02040503050406030204" pitchFamily="18" charset="0"/>
                <a:ea typeface="Cambria" panose="02040503050406030204" pitchFamily="18" charset="0"/>
                <a:cs typeface="Calibri"/>
              </a:rPr>
              <a:t>=</a:t>
            </a:r>
            <a:r>
              <a:rPr lang="en-US" sz="2000" spc="10" dirty="0">
                <a:latin typeface="Cambria" panose="02040503050406030204" pitchFamily="18" charset="0"/>
                <a:ea typeface="Cambria" panose="02040503050406030204" pitchFamily="18" charset="0"/>
                <a:cs typeface="Calibri"/>
              </a:rPr>
              <a:t> </a:t>
            </a:r>
            <a:r>
              <a:rPr lang="en-US" sz="2000" spc="-20" dirty="0">
                <a:latin typeface="Cambria" panose="02040503050406030204" pitchFamily="18" charset="0"/>
                <a:ea typeface="Cambria" panose="02040503050406030204" pitchFamily="18" charset="0"/>
                <a:cs typeface="Cambria Math"/>
              </a:rPr>
              <a:t>−</a:t>
            </a:r>
            <a:r>
              <a:rPr lang="en-US" sz="2000" spc="-85" dirty="0">
                <a:latin typeface="Cambria" panose="02040503050406030204" pitchFamily="18" charset="0"/>
                <a:ea typeface="Cambria" panose="02040503050406030204" pitchFamily="18" charset="0"/>
                <a:cs typeface="Cambria Math"/>
              </a:rPr>
              <a:t> a/b </a:t>
            </a:r>
            <a:r>
              <a:rPr lang="en-US" sz="2000" spc="-25" dirty="0">
                <a:latin typeface="Cambria" panose="02040503050406030204" pitchFamily="18" charset="0"/>
                <a:ea typeface="Cambria" panose="02040503050406030204" pitchFamily="18" charset="0"/>
                <a:cs typeface="Calibri"/>
              </a:rPr>
              <a:t>and </a:t>
            </a:r>
            <a:r>
              <a:rPr lang="en-US" sz="2000" dirty="0">
                <a:latin typeface="Cambria" panose="02040503050406030204" pitchFamily="18" charset="0"/>
                <a:ea typeface="Cambria" panose="02040503050406030204" pitchFamily="18" charset="0"/>
                <a:cs typeface="Cambria Math"/>
              </a:rPr>
              <a:t>x</a:t>
            </a:r>
            <a:r>
              <a:rPr lang="en-US" sz="2000" baseline="-15151" dirty="0">
                <a:latin typeface="Cambria" panose="02040503050406030204" pitchFamily="18" charset="0"/>
                <a:ea typeface="Cambria" panose="02040503050406030204" pitchFamily="18" charset="0"/>
                <a:cs typeface="Cambria Math"/>
              </a:rPr>
              <a:t>2</a:t>
            </a:r>
            <a:r>
              <a:rPr lang="en-US" sz="2000" dirty="0">
                <a:latin typeface="Cambria" panose="02040503050406030204" pitchFamily="18" charset="0"/>
                <a:ea typeface="Cambria" panose="02040503050406030204" pitchFamily="18" charset="0"/>
                <a:cs typeface="Calibri"/>
              </a:rPr>
              <a:t>-axis</a:t>
            </a:r>
            <a:r>
              <a:rPr lang="en-US" sz="2000" spc="5" dirty="0">
                <a:latin typeface="Cambria" panose="02040503050406030204" pitchFamily="18" charset="0"/>
                <a:ea typeface="Cambria" panose="02040503050406030204" pitchFamily="18" charset="0"/>
                <a:cs typeface="Calibri"/>
              </a:rPr>
              <a:t> </a:t>
            </a:r>
            <a:r>
              <a:rPr lang="en-US" sz="2000" spc="-10" dirty="0">
                <a:latin typeface="Cambria" panose="02040503050406030204" pitchFamily="18" charset="0"/>
                <a:ea typeface="Cambria" panose="02040503050406030204" pitchFamily="18" charset="0"/>
                <a:cs typeface="Calibri"/>
              </a:rPr>
              <a:t>intercept</a:t>
            </a:r>
            <a:r>
              <a:rPr lang="en-US" sz="2000" spc="10" dirty="0">
                <a:latin typeface="Cambria" panose="02040503050406030204" pitchFamily="18" charset="0"/>
                <a:ea typeface="Cambria" panose="02040503050406030204" pitchFamily="18" charset="0"/>
                <a:cs typeface="Calibri"/>
              </a:rPr>
              <a:t> </a:t>
            </a:r>
            <a:r>
              <a:rPr lang="en-US" sz="2000" dirty="0">
                <a:latin typeface="Cambria" panose="02040503050406030204" pitchFamily="18" charset="0"/>
                <a:ea typeface="Cambria" panose="02040503050406030204" pitchFamily="18" charset="0"/>
                <a:cs typeface="Calibri"/>
              </a:rPr>
              <a:t>(c)</a:t>
            </a:r>
            <a:r>
              <a:rPr lang="en-US" sz="2000" spc="-10" dirty="0">
                <a:latin typeface="Cambria" panose="02040503050406030204" pitchFamily="18" charset="0"/>
                <a:ea typeface="Cambria" panose="02040503050406030204" pitchFamily="18" charset="0"/>
                <a:cs typeface="Calibri"/>
              </a:rPr>
              <a:t> </a:t>
            </a:r>
            <a:r>
              <a:rPr lang="en-US" sz="2000" dirty="0">
                <a:latin typeface="Cambria" panose="02040503050406030204" pitchFamily="18" charset="0"/>
                <a:ea typeface="Cambria" panose="02040503050406030204" pitchFamily="18" charset="0"/>
                <a:cs typeface="Calibri"/>
              </a:rPr>
              <a:t>=</a:t>
            </a:r>
            <a:r>
              <a:rPr lang="en-US" sz="2000" spc="15" dirty="0">
                <a:latin typeface="Cambria" panose="02040503050406030204" pitchFamily="18" charset="0"/>
                <a:ea typeface="Cambria" panose="02040503050406030204" pitchFamily="18" charset="0"/>
                <a:cs typeface="Calibri"/>
              </a:rPr>
              <a:t> </a:t>
            </a:r>
            <a:r>
              <a:rPr lang="en-US" sz="2000" spc="-20" dirty="0">
                <a:latin typeface="Cambria" panose="02040503050406030204" pitchFamily="18" charset="0"/>
                <a:ea typeface="Cambria" panose="02040503050406030204" pitchFamily="18" charset="0"/>
                <a:cs typeface="Cambria Math"/>
              </a:rPr>
              <a:t>−</a:t>
            </a:r>
            <a:r>
              <a:rPr lang="en-US" sz="2000" spc="-70" dirty="0">
                <a:latin typeface="Cambria" panose="02040503050406030204" pitchFamily="18" charset="0"/>
                <a:ea typeface="Cambria" panose="02040503050406030204" pitchFamily="18" charset="0"/>
                <a:cs typeface="Cambria Math"/>
              </a:rPr>
              <a:t> d/b </a:t>
            </a:r>
          </a:p>
          <a:p>
            <a:pPr marL="279400" indent="-228600">
              <a:lnSpc>
                <a:spcPct val="100000"/>
              </a:lnSpc>
              <a:spcBef>
                <a:spcPts val="100"/>
              </a:spcBef>
              <a:buFont typeface="Arial MT"/>
              <a:buChar char="•"/>
              <a:tabLst>
                <a:tab pos="279400" algn="l"/>
              </a:tabLst>
            </a:pPr>
            <a:r>
              <a:rPr lang="en-US" sz="2000" spc="-70" dirty="0" err="1">
                <a:latin typeface="Cambria" panose="02040503050406030204" pitchFamily="18" charset="0"/>
                <a:ea typeface="Cambria" panose="02040503050406030204" pitchFamily="18" charset="0"/>
                <a:cs typeface="Calibri"/>
              </a:rPr>
              <a:t>E.g</a:t>
            </a:r>
            <a:r>
              <a:rPr lang="en-US" sz="2000" spc="-70" dirty="0">
                <a:latin typeface="Cambria" panose="02040503050406030204" pitchFamily="18" charset="0"/>
                <a:ea typeface="Cambria" panose="02040503050406030204" pitchFamily="18" charset="0"/>
                <a:cs typeface="Calibri"/>
              </a:rPr>
              <a:t>             2x</a:t>
            </a:r>
            <a:r>
              <a:rPr lang="en-US" sz="2000" spc="-70" baseline="-25000" dirty="0">
                <a:latin typeface="Cambria" panose="02040503050406030204" pitchFamily="18" charset="0"/>
                <a:ea typeface="Cambria" panose="02040503050406030204" pitchFamily="18" charset="0"/>
                <a:cs typeface="Calibri"/>
              </a:rPr>
              <a:t>1 </a:t>
            </a:r>
            <a:r>
              <a:rPr lang="en-US" sz="2000" spc="-70" dirty="0">
                <a:latin typeface="Cambria" panose="02040503050406030204" pitchFamily="18" charset="0"/>
                <a:ea typeface="Cambria" panose="02040503050406030204" pitchFamily="18" charset="0"/>
                <a:cs typeface="Calibri"/>
              </a:rPr>
              <a:t>+ 3x</a:t>
            </a:r>
            <a:r>
              <a:rPr lang="en-US" sz="2000" spc="-70" baseline="-25000" dirty="0">
                <a:latin typeface="Cambria" panose="02040503050406030204" pitchFamily="18" charset="0"/>
                <a:ea typeface="Cambria" panose="02040503050406030204" pitchFamily="18" charset="0"/>
                <a:cs typeface="Calibri"/>
              </a:rPr>
              <a:t>2</a:t>
            </a:r>
            <a:r>
              <a:rPr lang="en-US" sz="2000" spc="-70" dirty="0">
                <a:latin typeface="Cambria" panose="02040503050406030204" pitchFamily="18" charset="0"/>
                <a:ea typeface="Cambria" panose="02040503050406030204" pitchFamily="18" charset="0"/>
                <a:cs typeface="Calibri"/>
              </a:rPr>
              <a:t> -25 =0</a:t>
            </a:r>
          </a:p>
          <a:p>
            <a:pPr marL="279400" indent="-228600">
              <a:lnSpc>
                <a:spcPct val="100000"/>
              </a:lnSpc>
              <a:spcBef>
                <a:spcPts val="100"/>
              </a:spcBef>
              <a:buFont typeface="Arial MT"/>
              <a:buChar char="•"/>
              <a:tabLst>
                <a:tab pos="279400" algn="l"/>
              </a:tabLst>
            </a:pPr>
            <a:endParaRPr lang="en-US" sz="2000" spc="-70" baseline="-25000" dirty="0">
              <a:latin typeface="Cambria" panose="02040503050406030204" pitchFamily="18" charset="0"/>
              <a:ea typeface="Cambria" panose="02040503050406030204" pitchFamily="18" charset="0"/>
              <a:cs typeface="Calibri"/>
            </a:endParaRPr>
          </a:p>
          <a:p>
            <a:pPr marL="279400" indent="-228600">
              <a:lnSpc>
                <a:spcPct val="100000"/>
              </a:lnSpc>
              <a:spcBef>
                <a:spcPts val="100"/>
              </a:spcBef>
              <a:buFont typeface="Arial MT"/>
              <a:buChar char="•"/>
              <a:tabLst>
                <a:tab pos="279400" algn="l"/>
              </a:tabLst>
            </a:pPr>
            <a:endParaRPr lang="en-US" sz="2000" spc="-70" baseline="-25000" dirty="0">
              <a:latin typeface="Cambria" panose="02040503050406030204" pitchFamily="18" charset="0"/>
              <a:ea typeface="Cambria" panose="02040503050406030204" pitchFamily="18" charset="0"/>
              <a:cs typeface="Calibri"/>
            </a:endParaRPr>
          </a:p>
          <a:p>
            <a:pPr marL="279400" indent="-228600">
              <a:lnSpc>
                <a:spcPct val="100000"/>
              </a:lnSpc>
              <a:spcBef>
                <a:spcPts val="100"/>
              </a:spcBef>
              <a:buFont typeface="Arial MT"/>
              <a:buChar char="•"/>
              <a:tabLst>
                <a:tab pos="279400" algn="l"/>
              </a:tabLst>
            </a:pPr>
            <a:endParaRPr lang="en-US" sz="2000" spc="-70" baseline="-25000" dirty="0">
              <a:latin typeface="Cambria" panose="02040503050406030204" pitchFamily="18" charset="0"/>
              <a:ea typeface="Cambria" panose="02040503050406030204" pitchFamily="18" charset="0"/>
              <a:cs typeface="Calibri"/>
            </a:endParaRPr>
          </a:p>
          <a:p>
            <a:pPr marL="279400" indent="-228600">
              <a:lnSpc>
                <a:spcPct val="100000"/>
              </a:lnSpc>
              <a:spcBef>
                <a:spcPts val="100"/>
              </a:spcBef>
              <a:buFont typeface="Arial MT"/>
              <a:buChar char="•"/>
              <a:tabLst>
                <a:tab pos="279400" algn="l"/>
              </a:tabLst>
            </a:pPr>
            <a:endParaRPr lang="en-US" sz="2000" spc="-70" baseline="-25000" dirty="0">
              <a:latin typeface="Cambria" panose="02040503050406030204" pitchFamily="18" charset="0"/>
              <a:ea typeface="Cambria" panose="02040503050406030204" pitchFamily="18" charset="0"/>
              <a:cs typeface="Calibri"/>
            </a:endParaRPr>
          </a:p>
          <a:p>
            <a:pPr marL="279400" indent="-228600">
              <a:lnSpc>
                <a:spcPct val="100000"/>
              </a:lnSpc>
              <a:spcBef>
                <a:spcPts val="100"/>
              </a:spcBef>
              <a:buFont typeface="Arial MT"/>
              <a:buChar char="•"/>
              <a:tabLst>
                <a:tab pos="279400" algn="l"/>
              </a:tabLst>
            </a:pPr>
            <a:endParaRPr lang="en-US" sz="2000" spc="-70" baseline="-25000" dirty="0">
              <a:latin typeface="Cambria" panose="02040503050406030204" pitchFamily="18" charset="0"/>
              <a:ea typeface="Cambria" panose="02040503050406030204" pitchFamily="18" charset="0"/>
              <a:cs typeface="Calibri"/>
            </a:endParaRPr>
          </a:p>
          <a:p>
            <a:pPr marL="279400" indent="-228600">
              <a:lnSpc>
                <a:spcPct val="100000"/>
              </a:lnSpc>
              <a:spcBef>
                <a:spcPts val="100"/>
              </a:spcBef>
              <a:buFont typeface="Arial MT"/>
              <a:buChar char="•"/>
              <a:tabLst>
                <a:tab pos="279400" algn="l"/>
              </a:tabLst>
            </a:pPr>
            <a:endParaRPr lang="en-US" sz="2000" spc="-70" baseline="-25000" dirty="0">
              <a:latin typeface="Cambria" panose="02040503050406030204" pitchFamily="18" charset="0"/>
              <a:ea typeface="Cambria" panose="02040503050406030204" pitchFamily="18" charset="0"/>
              <a:cs typeface="Calibri"/>
            </a:endParaRPr>
          </a:p>
          <a:p>
            <a:pPr marL="279400" indent="-228600">
              <a:lnSpc>
                <a:spcPct val="100000"/>
              </a:lnSpc>
              <a:spcBef>
                <a:spcPts val="100"/>
              </a:spcBef>
              <a:buFont typeface="Arial MT"/>
              <a:buChar char="•"/>
              <a:tabLst>
                <a:tab pos="279400" algn="l"/>
              </a:tabLst>
            </a:pPr>
            <a:endParaRPr lang="en-US" sz="2000" baseline="-25000" dirty="0">
              <a:latin typeface="Cambria" panose="02040503050406030204" pitchFamily="18" charset="0"/>
              <a:ea typeface="Cambria" panose="02040503050406030204" pitchFamily="18" charset="0"/>
              <a:cs typeface="Calibri"/>
            </a:endParaRPr>
          </a:p>
        </p:txBody>
      </p:sp>
      <p:pic>
        <p:nvPicPr>
          <p:cNvPr id="7" name="Picture 6"/>
          <p:cNvPicPr>
            <a:picLocks noChangeAspect="1"/>
          </p:cNvPicPr>
          <p:nvPr/>
        </p:nvPicPr>
        <p:blipFill>
          <a:blip r:embed="rId2"/>
          <a:stretch>
            <a:fillRect/>
          </a:stretch>
        </p:blipFill>
        <p:spPr>
          <a:xfrm>
            <a:off x="1981201" y="3276600"/>
            <a:ext cx="3212293" cy="2674964"/>
          </a:xfrm>
          <a:prstGeom prst="rect">
            <a:avLst/>
          </a:prstGeom>
        </p:spPr>
      </p:pic>
      <p:pic>
        <p:nvPicPr>
          <p:cNvPr id="8" name="Picture 7"/>
          <p:cNvPicPr>
            <a:picLocks noChangeAspect="1"/>
          </p:cNvPicPr>
          <p:nvPr/>
        </p:nvPicPr>
        <p:blipFill>
          <a:blip r:embed="rId3"/>
          <a:stretch>
            <a:fillRect/>
          </a:stretch>
        </p:blipFill>
        <p:spPr>
          <a:xfrm>
            <a:off x="6880761" y="3135375"/>
            <a:ext cx="2854994" cy="2957415"/>
          </a:xfrm>
          <a:prstGeom prst="rect">
            <a:avLst/>
          </a:prstGeom>
        </p:spPr>
      </p:pic>
    </p:spTree>
    <p:extLst>
      <p:ext uri="{BB962C8B-B14F-4D97-AF65-F5344CB8AC3E}">
        <p14:creationId xmlns:p14="http://schemas.microsoft.com/office/powerpoint/2010/main" val="1254367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0"/>
          </p:nvPr>
        </p:nvSpPr>
        <p:spPr>
          <a:xfrm>
            <a:off x="1588810" y="1295401"/>
            <a:ext cx="8610600" cy="4525963"/>
          </a:xfrm>
        </p:spPr>
        <p:txBody>
          <a:bodyPr/>
          <a:lstStyle/>
          <a:p>
            <a:pPr marL="12065">
              <a:lnSpc>
                <a:spcPct val="100000"/>
              </a:lnSpc>
              <a:spcBef>
                <a:spcPts val="459"/>
              </a:spcBef>
              <a:tabLst>
                <a:tab pos="394335" algn="l"/>
                <a:tab pos="394970" algn="l"/>
              </a:tabLst>
            </a:pPr>
            <a:r>
              <a:rPr lang="en-US" spc="-40" dirty="0">
                <a:cs typeface="Arial MT"/>
              </a:rPr>
              <a:t>Two</a:t>
            </a:r>
            <a:r>
              <a:rPr lang="en-US" spc="-15" dirty="0">
                <a:cs typeface="Arial MT"/>
              </a:rPr>
              <a:t> </a:t>
            </a:r>
            <a:r>
              <a:rPr lang="en-US" spc="-5" dirty="0">
                <a:cs typeface="Arial MT"/>
              </a:rPr>
              <a:t>groups</a:t>
            </a:r>
            <a:r>
              <a:rPr lang="en-US" spc="-10" dirty="0">
                <a:cs typeface="Arial MT"/>
              </a:rPr>
              <a:t> </a:t>
            </a:r>
            <a:r>
              <a:rPr lang="en-US" spc="-5" dirty="0">
                <a:cs typeface="Arial MT"/>
              </a:rPr>
              <a:t>of</a:t>
            </a:r>
            <a:r>
              <a:rPr lang="en-US" spc="-10" dirty="0">
                <a:cs typeface="Arial MT"/>
              </a:rPr>
              <a:t> </a:t>
            </a:r>
            <a:r>
              <a:rPr lang="en-US" spc="-5" dirty="0">
                <a:cs typeface="Arial MT"/>
              </a:rPr>
              <a:t>data</a:t>
            </a:r>
            <a:r>
              <a:rPr lang="en-US" spc="-15" dirty="0">
                <a:cs typeface="Arial MT"/>
              </a:rPr>
              <a:t> </a:t>
            </a:r>
            <a:r>
              <a:rPr lang="en-US" spc="-5" dirty="0">
                <a:cs typeface="Arial MT"/>
              </a:rPr>
              <a:t>points</a:t>
            </a:r>
            <a:r>
              <a:rPr lang="en-US" spc="-10" dirty="0">
                <a:cs typeface="Arial MT"/>
              </a:rPr>
              <a:t> </a:t>
            </a:r>
            <a:r>
              <a:rPr lang="en-US" spc="-5" dirty="0">
                <a:cs typeface="Arial MT"/>
              </a:rPr>
              <a:t>are</a:t>
            </a:r>
            <a:r>
              <a:rPr lang="en-US" spc="-10" dirty="0">
                <a:cs typeface="Arial MT"/>
              </a:rPr>
              <a:t> </a:t>
            </a:r>
            <a:r>
              <a:rPr lang="en-US" spc="-5" dirty="0">
                <a:cs typeface="Arial MT"/>
              </a:rPr>
              <a:t>non-linearly</a:t>
            </a:r>
            <a:r>
              <a:rPr lang="en-US" spc="-10" dirty="0">
                <a:cs typeface="Arial MT"/>
              </a:rPr>
              <a:t> </a:t>
            </a:r>
            <a:r>
              <a:rPr lang="en-US" dirty="0">
                <a:cs typeface="Arial MT"/>
              </a:rPr>
              <a:t>separable</a:t>
            </a:r>
            <a:r>
              <a:rPr lang="en-US" spc="-15" dirty="0">
                <a:cs typeface="Arial MT"/>
              </a:rPr>
              <a:t> </a:t>
            </a:r>
            <a:r>
              <a:rPr lang="en-US" spc="-5" dirty="0">
                <a:cs typeface="Arial MT"/>
              </a:rPr>
              <a:t>in</a:t>
            </a:r>
            <a:r>
              <a:rPr lang="en-US" spc="-10" dirty="0">
                <a:cs typeface="Arial MT"/>
              </a:rPr>
              <a:t> </a:t>
            </a:r>
            <a:r>
              <a:rPr lang="en-US" dirty="0">
                <a:cs typeface="Arial MT"/>
              </a:rPr>
              <a:t>a</a:t>
            </a:r>
          </a:p>
          <a:p>
            <a:pPr marL="394335" marR="5080">
              <a:lnSpc>
                <a:spcPct val="114999"/>
              </a:lnSpc>
            </a:pPr>
            <a:r>
              <a:rPr lang="en-US" spc="-5" dirty="0">
                <a:cs typeface="Arial MT"/>
              </a:rPr>
              <a:t>2-dimensional </a:t>
            </a:r>
            <a:r>
              <a:rPr lang="en-US" dirty="0">
                <a:cs typeface="Arial MT"/>
              </a:rPr>
              <a:t>space </a:t>
            </a:r>
            <a:r>
              <a:rPr lang="en-US" spc="-5" dirty="0">
                <a:cs typeface="Arial MT"/>
              </a:rPr>
              <a:t>if they </a:t>
            </a:r>
            <a:r>
              <a:rPr lang="en-US" dirty="0">
                <a:cs typeface="Arial MT"/>
              </a:rPr>
              <a:t>cannot </a:t>
            </a:r>
            <a:r>
              <a:rPr lang="en-US" spc="-5" dirty="0">
                <a:cs typeface="Arial MT"/>
              </a:rPr>
              <a:t>be easily </a:t>
            </a:r>
            <a:r>
              <a:rPr lang="en-US" dirty="0">
                <a:cs typeface="Arial MT"/>
              </a:rPr>
              <a:t>separated </a:t>
            </a:r>
            <a:r>
              <a:rPr lang="en-US" spc="-5" dirty="0">
                <a:cs typeface="Arial MT"/>
              </a:rPr>
              <a:t>with </a:t>
            </a:r>
            <a:r>
              <a:rPr lang="en-US" dirty="0">
                <a:cs typeface="Arial MT"/>
              </a:rPr>
              <a:t>a </a:t>
            </a:r>
            <a:r>
              <a:rPr lang="en-US" spc="-5" dirty="0">
                <a:cs typeface="Arial MT"/>
              </a:rPr>
              <a:t>linear </a:t>
            </a:r>
            <a:r>
              <a:rPr lang="en-US" spc="-545" dirty="0">
                <a:cs typeface="Arial MT"/>
              </a:rPr>
              <a:t> </a:t>
            </a:r>
            <a:r>
              <a:rPr lang="en-US" spc="-5" dirty="0">
                <a:cs typeface="Arial MT"/>
              </a:rPr>
              <a:t>line.</a:t>
            </a:r>
          </a:p>
          <a:p>
            <a:pPr marL="394335" marR="5080">
              <a:lnSpc>
                <a:spcPct val="114999"/>
              </a:lnSpc>
            </a:pPr>
            <a:endParaRPr lang="en-US" dirty="0">
              <a:cs typeface="Arial MT"/>
            </a:endParaRPr>
          </a:p>
          <a:p>
            <a:endParaRPr lang="en-IN" dirty="0"/>
          </a:p>
        </p:txBody>
      </p:sp>
      <p:sp>
        <p:nvSpPr>
          <p:cNvPr id="3" name="Title 2"/>
          <p:cNvSpPr>
            <a:spLocks noGrp="1"/>
          </p:cNvSpPr>
          <p:nvPr>
            <p:ph type="title"/>
          </p:nvPr>
        </p:nvSpPr>
        <p:spPr/>
        <p:txBody>
          <a:bodyPr/>
          <a:lstStyle/>
          <a:p>
            <a:r>
              <a:rPr lang="en-US" dirty="0"/>
              <a:t>Non linearly Separable data</a:t>
            </a:r>
            <a:endParaRPr lang="en-IN" dirty="0"/>
          </a:p>
        </p:txBody>
      </p:sp>
      <p:pic>
        <p:nvPicPr>
          <p:cNvPr id="5" name="object 4"/>
          <p:cNvPicPr/>
          <p:nvPr/>
        </p:nvPicPr>
        <p:blipFill>
          <a:blip r:embed="rId2" cstate="print"/>
          <a:stretch>
            <a:fillRect/>
          </a:stretch>
        </p:blipFill>
        <p:spPr>
          <a:xfrm>
            <a:off x="1683300" y="2514601"/>
            <a:ext cx="2234150" cy="1752599"/>
          </a:xfrm>
          <a:prstGeom prst="rect">
            <a:avLst/>
          </a:prstGeom>
        </p:spPr>
      </p:pic>
      <p:pic>
        <p:nvPicPr>
          <p:cNvPr id="6" name="object 5"/>
          <p:cNvPicPr/>
          <p:nvPr/>
        </p:nvPicPr>
        <p:blipFill>
          <a:blip r:embed="rId3" cstate="print"/>
          <a:stretch>
            <a:fillRect/>
          </a:stretch>
        </p:blipFill>
        <p:spPr>
          <a:xfrm>
            <a:off x="4077700" y="2617538"/>
            <a:ext cx="1865899" cy="1546724"/>
          </a:xfrm>
          <a:prstGeom prst="rect">
            <a:avLst/>
          </a:prstGeom>
        </p:spPr>
      </p:pic>
      <p:pic>
        <p:nvPicPr>
          <p:cNvPr id="7" name="object 6"/>
          <p:cNvPicPr/>
          <p:nvPr/>
        </p:nvPicPr>
        <p:blipFill>
          <a:blip r:embed="rId4" cstate="print"/>
          <a:stretch>
            <a:fillRect/>
          </a:stretch>
        </p:blipFill>
        <p:spPr>
          <a:xfrm>
            <a:off x="8451451" y="2565464"/>
            <a:ext cx="1981049" cy="1650875"/>
          </a:xfrm>
          <a:prstGeom prst="rect">
            <a:avLst/>
          </a:prstGeom>
        </p:spPr>
      </p:pic>
      <p:pic>
        <p:nvPicPr>
          <p:cNvPr id="8" name="object 7"/>
          <p:cNvPicPr/>
          <p:nvPr/>
        </p:nvPicPr>
        <p:blipFill>
          <a:blip r:embed="rId5" cstate="print"/>
          <a:stretch>
            <a:fillRect/>
          </a:stretch>
        </p:blipFill>
        <p:spPr>
          <a:xfrm>
            <a:off x="6096001" y="2743088"/>
            <a:ext cx="2234149" cy="1421174"/>
          </a:xfrm>
          <a:prstGeom prst="rect">
            <a:avLst/>
          </a:prstGeom>
        </p:spPr>
      </p:pic>
      <p:pic>
        <p:nvPicPr>
          <p:cNvPr id="9" name="object 5"/>
          <p:cNvPicPr/>
          <p:nvPr/>
        </p:nvPicPr>
        <p:blipFill>
          <a:blip r:embed="rId6" cstate="print"/>
          <a:stretch>
            <a:fillRect/>
          </a:stretch>
        </p:blipFill>
        <p:spPr>
          <a:xfrm>
            <a:off x="1784446" y="4267200"/>
            <a:ext cx="3301563" cy="2441049"/>
          </a:xfrm>
          <a:prstGeom prst="rect">
            <a:avLst/>
          </a:prstGeom>
        </p:spPr>
      </p:pic>
      <p:sp>
        <p:nvSpPr>
          <p:cNvPr id="10" name="Left Arrow 9"/>
          <p:cNvSpPr/>
          <p:nvPr/>
        </p:nvSpPr>
        <p:spPr>
          <a:xfrm>
            <a:off x="5606796" y="5178866"/>
            <a:ext cx="978408" cy="4846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p:cNvSpPr txBox="1"/>
          <p:nvPr/>
        </p:nvSpPr>
        <p:spPr>
          <a:xfrm>
            <a:off x="7772400" y="5421182"/>
            <a:ext cx="1146468" cy="369332"/>
          </a:xfrm>
          <a:prstGeom prst="rect">
            <a:avLst/>
          </a:prstGeom>
          <a:noFill/>
        </p:spPr>
        <p:txBody>
          <a:bodyPr wrap="square" rtlCol="0">
            <a:spAutoFit/>
          </a:bodyPr>
          <a:lstStyle/>
          <a:p>
            <a:r>
              <a:rPr lang="en-US" dirty="0"/>
              <a:t>XOR Plot</a:t>
            </a:r>
            <a:endParaRPr lang="en-IN" dirty="0"/>
          </a:p>
        </p:txBody>
      </p:sp>
      <mc:AlternateContent xmlns:mc="http://schemas.openxmlformats.org/markup-compatibility/2006">
        <mc:Choice xmlns:p14="http://schemas.microsoft.com/office/powerpoint/2010/main" Requires="p14">
          <p:contentPart p14:bwMode="auto" r:id="rId7">
            <p14:nvContentPartPr>
              <p14:cNvPr id="2" name="Ink 1"/>
              <p14:cNvContentPartPr/>
              <p14:nvPr/>
            </p14:nvContentPartPr>
            <p14:xfrm>
              <a:off x="2408160" y="2989080"/>
              <a:ext cx="7434000" cy="2381040"/>
            </p14:xfrm>
          </p:contentPart>
        </mc:Choice>
        <mc:Fallback>
          <p:pic>
            <p:nvPicPr>
              <p:cNvPr id="2" name="Ink 1"/>
              <p:cNvPicPr/>
              <p:nvPr/>
            </p:nvPicPr>
            <p:blipFill>
              <a:blip r:embed="rId8"/>
              <a:stretch>
                <a:fillRect/>
              </a:stretch>
            </p:blipFill>
            <p:spPr>
              <a:xfrm>
                <a:off x="2398800" y="2979720"/>
                <a:ext cx="7452720" cy="2399760"/>
              </a:xfrm>
              <a:prstGeom prst="rect">
                <a:avLst/>
              </a:prstGeom>
            </p:spPr>
          </p:pic>
        </mc:Fallback>
      </mc:AlternateContent>
    </p:spTree>
    <p:extLst>
      <p:ext uri="{BB962C8B-B14F-4D97-AF65-F5344CB8AC3E}">
        <p14:creationId xmlns:p14="http://schemas.microsoft.com/office/powerpoint/2010/main" val="8841860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8A1E2B53-748B-4612-39BF-F682A6410915}"/>
            </a:ext>
          </a:extLst>
        </p:cNvPr>
        <p:cNvGrpSpPr/>
        <p:nvPr/>
      </p:nvGrpSpPr>
      <p:grpSpPr>
        <a:xfrm>
          <a:off x="0" y="0"/>
          <a:ext cx="0" cy="0"/>
          <a:chOff x="0" y="0"/>
          <a:chExt cx="0" cy="0"/>
        </a:xfrm>
      </p:grpSpPr>
      <p:sp>
        <p:nvSpPr>
          <p:cNvPr id="88" name="Google Shape;88;p18">
            <a:extLst>
              <a:ext uri="{FF2B5EF4-FFF2-40B4-BE49-F238E27FC236}">
                <a16:creationId xmlns:a16="http://schemas.microsoft.com/office/drawing/2014/main" id="{0A83C48E-C7D7-A57D-1258-BD256924D8A9}"/>
              </a:ext>
            </a:extLst>
          </p:cNvPr>
          <p:cNvSpPr txBox="1">
            <a:spLocks noGrp="1"/>
          </p:cNvSpPr>
          <p:nvPr>
            <p:ph type="title"/>
          </p:nvPr>
        </p:nvSpPr>
        <p:spPr>
          <a:prstGeom prst="rect">
            <a:avLst/>
          </a:prstGeom>
        </p:spPr>
        <p:txBody>
          <a:bodyPr spcFirstLastPara="1" vert="horz" wrap="square" lIns="91425" tIns="91425" rIns="91425" bIns="91425" rtlCol="0" anchor="t" anchorCtr="0">
            <a:normAutofit/>
          </a:bodyPr>
          <a:lstStyle/>
          <a:p>
            <a:r>
              <a:rPr lang="en" b="1" dirty="0"/>
              <a:t>Evaluation Components and Schedule</a:t>
            </a:r>
            <a:endParaRPr b="1" dirty="0"/>
          </a:p>
        </p:txBody>
      </p:sp>
      <p:graphicFrame>
        <p:nvGraphicFramePr>
          <p:cNvPr id="2" name="Table 1">
            <a:extLst>
              <a:ext uri="{FF2B5EF4-FFF2-40B4-BE49-F238E27FC236}">
                <a16:creationId xmlns:a16="http://schemas.microsoft.com/office/drawing/2014/main" id="{6C18A58C-62E1-58EF-1D17-4270F7457314}"/>
              </a:ext>
            </a:extLst>
          </p:cNvPr>
          <p:cNvGraphicFramePr>
            <a:graphicFrameLocks noGrp="1"/>
          </p:cNvGraphicFramePr>
          <p:nvPr>
            <p:extLst>
              <p:ext uri="{D42A27DB-BD31-4B8C-83A1-F6EECF244321}">
                <p14:modId xmlns:p14="http://schemas.microsoft.com/office/powerpoint/2010/main" val="411416898"/>
              </p:ext>
            </p:extLst>
          </p:nvPr>
        </p:nvGraphicFramePr>
        <p:xfrm>
          <a:off x="2206150" y="2255176"/>
          <a:ext cx="7779703" cy="3403600"/>
        </p:xfrm>
        <a:graphic>
          <a:graphicData uri="http://schemas.openxmlformats.org/drawingml/2006/table">
            <a:tbl>
              <a:tblPr firstRow="1" bandRow="1">
                <a:tableStyleId>{0505E3EF-67EA-436B-97B2-0124C06EBD24}</a:tableStyleId>
              </a:tblPr>
              <a:tblGrid>
                <a:gridCol w="1016000">
                  <a:extLst>
                    <a:ext uri="{9D8B030D-6E8A-4147-A177-3AD203B41FA5}">
                      <a16:colId xmlns:a16="http://schemas.microsoft.com/office/drawing/2014/main" val="3589045333"/>
                    </a:ext>
                  </a:extLst>
                </a:gridCol>
                <a:gridCol w="2160905">
                  <a:extLst>
                    <a:ext uri="{9D8B030D-6E8A-4147-A177-3AD203B41FA5}">
                      <a16:colId xmlns:a16="http://schemas.microsoft.com/office/drawing/2014/main" val="148416524"/>
                    </a:ext>
                  </a:extLst>
                </a:gridCol>
                <a:gridCol w="1016000">
                  <a:extLst>
                    <a:ext uri="{9D8B030D-6E8A-4147-A177-3AD203B41FA5}">
                      <a16:colId xmlns:a16="http://schemas.microsoft.com/office/drawing/2014/main" val="1554689021"/>
                    </a:ext>
                  </a:extLst>
                </a:gridCol>
                <a:gridCol w="1016000">
                  <a:extLst>
                    <a:ext uri="{9D8B030D-6E8A-4147-A177-3AD203B41FA5}">
                      <a16:colId xmlns:a16="http://schemas.microsoft.com/office/drawing/2014/main" val="3404586597"/>
                    </a:ext>
                  </a:extLst>
                </a:gridCol>
                <a:gridCol w="1127443">
                  <a:extLst>
                    <a:ext uri="{9D8B030D-6E8A-4147-A177-3AD203B41FA5}">
                      <a16:colId xmlns:a16="http://schemas.microsoft.com/office/drawing/2014/main" val="125837572"/>
                    </a:ext>
                  </a:extLst>
                </a:gridCol>
                <a:gridCol w="1443355">
                  <a:extLst>
                    <a:ext uri="{9D8B030D-6E8A-4147-A177-3AD203B41FA5}">
                      <a16:colId xmlns:a16="http://schemas.microsoft.com/office/drawing/2014/main" val="3116042955"/>
                    </a:ext>
                  </a:extLst>
                </a:gridCol>
              </a:tblGrid>
              <a:tr h="370840">
                <a:tc>
                  <a:txBody>
                    <a:bodyPr/>
                    <a:lstStyle/>
                    <a:p>
                      <a:pPr algn="ctr"/>
                      <a:endParaRPr lang="en-US" dirty="0">
                        <a:effectLst>
                          <a:innerShdw blurRad="63500" dist="50800" dir="13500000">
                            <a:prstClr val="black">
                              <a:alpha val="50000"/>
                            </a:prstClr>
                          </a:innerShdw>
                        </a:effectLst>
                      </a:endParaRPr>
                    </a:p>
                  </a:txBody>
                  <a:tcPr anchor="ctr"/>
                </a:tc>
                <a:tc>
                  <a:txBody>
                    <a:bodyPr/>
                    <a:lstStyle/>
                    <a:p>
                      <a:pPr algn="ctr"/>
                      <a:r>
                        <a:rPr lang="en-US" dirty="0">
                          <a:effectLst>
                            <a:innerShdw blurRad="63500" dist="50800" dir="13500000">
                              <a:prstClr val="black">
                                <a:alpha val="50000"/>
                              </a:prstClr>
                            </a:innerShdw>
                          </a:effectLst>
                        </a:rPr>
                        <a:t>Evaluation Component</a:t>
                      </a:r>
                    </a:p>
                  </a:txBody>
                  <a:tcPr anchor="ctr"/>
                </a:tc>
                <a:tc>
                  <a:txBody>
                    <a:bodyPr/>
                    <a:lstStyle/>
                    <a:p>
                      <a:pPr algn="ctr"/>
                      <a:r>
                        <a:rPr lang="en-US" dirty="0">
                          <a:effectLst>
                            <a:innerShdw blurRad="63500" dist="50800" dir="13500000">
                              <a:prstClr val="black">
                                <a:alpha val="50000"/>
                              </a:prstClr>
                            </a:innerShdw>
                          </a:effectLst>
                        </a:rPr>
                        <a:t>Mode</a:t>
                      </a:r>
                    </a:p>
                  </a:txBody>
                  <a:tcPr anchor="ctr"/>
                </a:tc>
                <a:tc>
                  <a:txBody>
                    <a:bodyPr/>
                    <a:lstStyle/>
                    <a:p>
                      <a:pPr algn="ctr"/>
                      <a:r>
                        <a:rPr lang="en-US" dirty="0">
                          <a:effectLst>
                            <a:innerShdw blurRad="63500" dist="50800" dir="13500000">
                              <a:prstClr val="black">
                                <a:alpha val="50000"/>
                              </a:prstClr>
                            </a:innerShdw>
                          </a:effectLst>
                        </a:rPr>
                        <a:t>Duration</a:t>
                      </a:r>
                    </a:p>
                  </a:txBody>
                  <a:tcPr anchor="ctr"/>
                </a:tc>
                <a:tc>
                  <a:txBody>
                    <a:bodyPr/>
                    <a:lstStyle/>
                    <a:p>
                      <a:pPr algn="ctr"/>
                      <a:r>
                        <a:rPr lang="en-US" dirty="0">
                          <a:effectLst>
                            <a:innerShdw blurRad="63500" dist="50800" dir="13500000">
                              <a:prstClr val="black">
                                <a:alpha val="50000"/>
                              </a:prstClr>
                            </a:innerShdw>
                          </a:effectLst>
                        </a:rPr>
                        <a:t>Weightage</a:t>
                      </a:r>
                    </a:p>
                  </a:txBody>
                  <a:tcPr anchor="ctr"/>
                </a:tc>
                <a:tc>
                  <a:txBody>
                    <a:bodyPr/>
                    <a:lstStyle/>
                    <a:p>
                      <a:pPr algn="ctr"/>
                      <a:r>
                        <a:rPr lang="en-US" dirty="0">
                          <a:effectLst>
                            <a:innerShdw blurRad="63500" dist="50800" dir="13500000">
                              <a:prstClr val="black">
                                <a:alpha val="50000"/>
                              </a:prstClr>
                            </a:innerShdw>
                          </a:effectLst>
                        </a:rPr>
                        <a:t>Date and Time</a:t>
                      </a:r>
                    </a:p>
                  </a:txBody>
                  <a:tcPr anchor="ctr"/>
                </a:tc>
                <a:extLst>
                  <a:ext uri="{0D108BD9-81ED-4DB2-BD59-A6C34878D82A}">
                    <a16:rowId xmlns:a16="http://schemas.microsoft.com/office/drawing/2014/main" val="3274792985"/>
                  </a:ext>
                </a:extLst>
              </a:tr>
              <a:tr h="370840">
                <a:tc rowSpan="4">
                  <a:txBody>
                    <a:bodyPr/>
                    <a:lstStyle/>
                    <a:p>
                      <a:pPr algn="ctr"/>
                      <a:r>
                        <a:rPr lang="en-US" b="1" dirty="0">
                          <a:effectLst>
                            <a:innerShdw blurRad="63500" dist="50800" dir="13500000">
                              <a:prstClr val="black">
                                <a:alpha val="50000"/>
                              </a:prstClr>
                            </a:innerShdw>
                          </a:effectLst>
                        </a:rPr>
                        <a:t>EC1</a:t>
                      </a:r>
                    </a:p>
                  </a:txBody>
                  <a:tcPr anchor="ctr"/>
                </a:tc>
                <a:tc>
                  <a:txBody>
                    <a:bodyPr/>
                    <a:lstStyle/>
                    <a:p>
                      <a:pPr algn="l"/>
                      <a:r>
                        <a:rPr lang="en-US" dirty="0">
                          <a:effectLst>
                            <a:innerShdw blurRad="63500" dist="50800" dir="13500000">
                              <a:prstClr val="black">
                                <a:alpha val="50000"/>
                              </a:prstClr>
                            </a:innerShdw>
                          </a:effectLst>
                        </a:rPr>
                        <a:t>Quiz I</a:t>
                      </a:r>
                      <a:r>
                        <a:rPr lang="en-US" baseline="30000" dirty="0">
                          <a:effectLst>
                            <a:innerShdw blurRad="63500" dist="50800" dir="13500000">
                              <a:prstClr val="black">
                                <a:alpha val="50000"/>
                              </a:prstClr>
                            </a:innerShdw>
                          </a:effectLst>
                        </a:rPr>
                        <a:t>*</a:t>
                      </a:r>
                    </a:p>
                  </a:txBody>
                  <a:tcPr anchor="ctr"/>
                </a:tc>
                <a:tc rowSpan="6">
                  <a:txBody>
                    <a:bodyPr/>
                    <a:lstStyle/>
                    <a:p>
                      <a:pPr algn="ctr"/>
                      <a:r>
                        <a:rPr lang="en-US" dirty="0">
                          <a:effectLst>
                            <a:innerShdw blurRad="63500" dist="50800" dir="13500000">
                              <a:prstClr val="black">
                                <a:alpha val="50000"/>
                              </a:prstClr>
                            </a:innerShdw>
                          </a:effectLst>
                        </a:rPr>
                        <a:t>Online</a:t>
                      </a:r>
                    </a:p>
                  </a:txBody>
                  <a:tcPr anchor="ctr"/>
                </a:tc>
                <a:tc>
                  <a:txBody>
                    <a:bodyPr/>
                    <a:lstStyle/>
                    <a:p>
                      <a:pPr algn="ctr"/>
                      <a:r>
                        <a:rPr lang="en-US" dirty="0">
                          <a:effectLst>
                            <a:innerShdw blurRad="63500" dist="50800" dir="13500000">
                              <a:prstClr val="black">
                                <a:alpha val="50000"/>
                              </a:prstClr>
                            </a:innerShdw>
                          </a:effectLst>
                        </a:rPr>
                        <a:t>30 Mins</a:t>
                      </a:r>
                    </a:p>
                  </a:txBody>
                  <a:tcPr anchor="ctr"/>
                </a:tc>
                <a:tc>
                  <a:txBody>
                    <a:bodyPr/>
                    <a:lstStyle/>
                    <a:p>
                      <a:pPr algn="ctr"/>
                      <a:r>
                        <a:rPr lang="en-US" dirty="0">
                          <a:effectLst>
                            <a:innerShdw blurRad="63500" dist="50800" dir="13500000">
                              <a:prstClr val="black">
                                <a:alpha val="50000"/>
                              </a:prstClr>
                            </a:innerShdw>
                          </a:effectLst>
                        </a:rPr>
                        <a:t>10%</a:t>
                      </a:r>
                    </a:p>
                  </a:txBody>
                  <a:tcPr anchor="ctr"/>
                </a:tc>
                <a:tc rowSpan="6">
                  <a:txBody>
                    <a:bodyPr/>
                    <a:lstStyle/>
                    <a:p>
                      <a:pPr algn="ctr"/>
                      <a:r>
                        <a:rPr lang="en-US" dirty="0">
                          <a:effectLst>
                            <a:innerShdw blurRad="63500" dist="50800" dir="13500000">
                              <a:prstClr val="black">
                                <a:alpha val="50000"/>
                              </a:prstClr>
                            </a:innerShdw>
                          </a:effectLst>
                        </a:rPr>
                        <a:t>Refer to LMS</a:t>
                      </a:r>
                    </a:p>
                  </a:txBody>
                  <a:tcPr anchor="ctr"/>
                </a:tc>
                <a:extLst>
                  <a:ext uri="{0D108BD9-81ED-4DB2-BD59-A6C34878D82A}">
                    <a16:rowId xmlns:a16="http://schemas.microsoft.com/office/drawing/2014/main" val="1683784879"/>
                  </a:ext>
                </a:extLst>
              </a:tr>
              <a:tr h="370840">
                <a:tc vMerge="1">
                  <a:txBody>
                    <a:bodyPr/>
                    <a:lstStyle/>
                    <a:p>
                      <a:endParaRPr lang="en-US" dirty="0"/>
                    </a:p>
                  </a:txBody>
                  <a:tcPr/>
                </a:tc>
                <a:tc>
                  <a:txBody>
                    <a:bodyPr/>
                    <a:lstStyle/>
                    <a:p>
                      <a:pPr algn="l"/>
                      <a:r>
                        <a:rPr lang="en-US" dirty="0">
                          <a:effectLst>
                            <a:innerShdw blurRad="63500" dist="50800" dir="13500000">
                              <a:prstClr val="black">
                                <a:alpha val="50000"/>
                              </a:prstClr>
                            </a:innerShdw>
                          </a:effectLst>
                        </a:rPr>
                        <a:t>Quiz II</a:t>
                      </a:r>
                      <a:r>
                        <a:rPr lang="en-US" baseline="30000" dirty="0">
                          <a:effectLst>
                            <a:innerShdw blurRad="63500" dist="50800" dir="13500000">
                              <a:prstClr val="black">
                                <a:alpha val="50000"/>
                              </a:prstClr>
                            </a:innerShdw>
                          </a:effectLst>
                        </a:rPr>
                        <a:t>*</a:t>
                      </a:r>
                      <a:endParaRPr lang="en-US" dirty="0">
                        <a:effectLst>
                          <a:innerShdw blurRad="63500" dist="50800" dir="13500000">
                            <a:prstClr val="black">
                              <a:alpha val="50000"/>
                            </a:prstClr>
                          </a:innerShdw>
                        </a:effectLst>
                      </a:endParaRPr>
                    </a:p>
                  </a:txBody>
                  <a:tcPr anchor="ctr"/>
                </a:tc>
                <a:tc vMerge="1">
                  <a:txBody>
                    <a:bodyPr/>
                    <a:lstStyle/>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effectLst>
                            <a:innerShdw blurRad="63500" dist="50800" dir="13500000">
                              <a:prstClr val="black">
                                <a:alpha val="50000"/>
                              </a:prstClr>
                            </a:innerShdw>
                          </a:effectLst>
                        </a:rPr>
                        <a:t>30 Mins</a:t>
                      </a:r>
                    </a:p>
                  </a:txBody>
                  <a:tcPr anchor="ctr"/>
                </a:tc>
                <a:tc>
                  <a:txBody>
                    <a:bodyPr/>
                    <a:lstStyle/>
                    <a:p>
                      <a:pPr algn="ctr"/>
                      <a:r>
                        <a:rPr lang="en-US" dirty="0">
                          <a:effectLst>
                            <a:innerShdw blurRad="63500" dist="50800" dir="13500000">
                              <a:prstClr val="black">
                                <a:alpha val="50000"/>
                              </a:prstClr>
                            </a:innerShdw>
                          </a:effectLst>
                        </a:rPr>
                        <a:t>10%</a:t>
                      </a:r>
                    </a:p>
                  </a:txBody>
                  <a:tcPr anchor="ctr"/>
                </a:tc>
                <a:tc vMerge="1">
                  <a:txBody>
                    <a:bodyPr/>
                    <a:lstStyle/>
                    <a:p>
                      <a:pPr algn="ctr"/>
                      <a:endParaRPr lang="en-US" dirty="0"/>
                    </a:p>
                  </a:txBody>
                  <a:tcPr anchor="ctr"/>
                </a:tc>
                <a:extLst>
                  <a:ext uri="{0D108BD9-81ED-4DB2-BD59-A6C34878D82A}">
                    <a16:rowId xmlns:a16="http://schemas.microsoft.com/office/drawing/2014/main" val="1017634765"/>
                  </a:ext>
                </a:extLst>
              </a:tr>
              <a:tr h="370840">
                <a:tc vMerge="1">
                  <a:txBody>
                    <a:bodyPr/>
                    <a:lstStyle/>
                    <a:p>
                      <a:endParaRPr lang="en-US" dirty="0"/>
                    </a:p>
                  </a:txBody>
                  <a:tcPr/>
                </a:tc>
                <a:tc>
                  <a:txBody>
                    <a:bodyPr/>
                    <a:lstStyle/>
                    <a:p>
                      <a:pPr algn="l"/>
                      <a:r>
                        <a:rPr lang="en-US" dirty="0">
                          <a:effectLst>
                            <a:innerShdw blurRad="63500" dist="50800" dir="13500000">
                              <a:prstClr val="black">
                                <a:alpha val="50000"/>
                              </a:prstClr>
                            </a:innerShdw>
                          </a:effectLst>
                        </a:rPr>
                        <a:t>Assignment 01</a:t>
                      </a:r>
                    </a:p>
                  </a:txBody>
                  <a:tcPr anchor="ctr"/>
                </a:tc>
                <a:tc vMerge="1">
                  <a:txBody>
                    <a:bodyPr/>
                    <a:lstStyle/>
                    <a:p>
                      <a:endParaRPr lang="en-US" dirty="0"/>
                    </a:p>
                  </a:txBody>
                  <a:tcPr/>
                </a:tc>
                <a:tc>
                  <a:txBody>
                    <a:bodyPr/>
                    <a:lstStyle/>
                    <a:p>
                      <a:pPr algn="ctr"/>
                      <a:r>
                        <a:rPr lang="en-US" dirty="0">
                          <a:effectLst>
                            <a:innerShdw blurRad="63500" dist="50800" dir="13500000">
                              <a:prstClr val="black">
                                <a:alpha val="50000"/>
                              </a:prstClr>
                            </a:innerShdw>
                          </a:effectLst>
                        </a:rPr>
                        <a:t>4 Weeks</a:t>
                      </a:r>
                    </a:p>
                  </a:txBody>
                  <a:tcPr anchor="ctr"/>
                </a:tc>
                <a:tc>
                  <a:txBody>
                    <a:bodyPr/>
                    <a:lstStyle/>
                    <a:p>
                      <a:pPr algn="ctr"/>
                      <a:r>
                        <a:rPr lang="en-US" dirty="0">
                          <a:effectLst>
                            <a:innerShdw blurRad="63500" dist="50800" dir="13500000">
                              <a:prstClr val="black">
                                <a:alpha val="50000"/>
                              </a:prstClr>
                            </a:innerShdw>
                          </a:effectLst>
                        </a:rPr>
                        <a:t>10%</a:t>
                      </a:r>
                    </a:p>
                  </a:txBody>
                  <a:tcPr anchor="ctr"/>
                </a:tc>
                <a:tc vMerge="1">
                  <a:txBody>
                    <a:bodyPr/>
                    <a:lstStyle/>
                    <a:p>
                      <a:pPr algn="ctr"/>
                      <a:endParaRPr lang="en-US" dirty="0"/>
                    </a:p>
                  </a:txBody>
                  <a:tcPr anchor="ctr"/>
                </a:tc>
                <a:extLst>
                  <a:ext uri="{0D108BD9-81ED-4DB2-BD59-A6C34878D82A}">
                    <a16:rowId xmlns:a16="http://schemas.microsoft.com/office/drawing/2014/main" val="1929234553"/>
                  </a:ext>
                </a:extLst>
              </a:tr>
              <a:tr h="370840">
                <a:tc vMerge="1">
                  <a:txBody>
                    <a:bodyPr/>
                    <a:lstStyle/>
                    <a:p>
                      <a:endParaRPr lang="en-US" dirty="0"/>
                    </a:p>
                  </a:txBody>
                  <a:tcPr/>
                </a:tc>
                <a:tc>
                  <a:txBody>
                    <a:bodyPr/>
                    <a:lstStyle/>
                    <a:p>
                      <a:pPr algn="l"/>
                      <a:r>
                        <a:rPr lang="en-US" dirty="0">
                          <a:effectLst>
                            <a:innerShdw blurRad="63500" dist="50800" dir="13500000">
                              <a:prstClr val="black">
                                <a:alpha val="50000"/>
                              </a:prstClr>
                            </a:innerShdw>
                          </a:effectLst>
                        </a:rPr>
                        <a:t>Assignment 02</a:t>
                      </a:r>
                    </a:p>
                  </a:txBody>
                  <a:tcPr anchor="ctr"/>
                </a:tc>
                <a:tc vMerge="1">
                  <a:txBody>
                    <a:bodyPr/>
                    <a:lstStyle/>
                    <a:p>
                      <a:endParaRPr lang="en-US" dirty="0"/>
                    </a:p>
                  </a:txBody>
                  <a:tcPr/>
                </a:tc>
                <a:tc>
                  <a:txBody>
                    <a:bodyPr/>
                    <a:lstStyle/>
                    <a:p>
                      <a:pPr algn="ctr"/>
                      <a:r>
                        <a:rPr lang="en-US" dirty="0">
                          <a:effectLst>
                            <a:innerShdw blurRad="63500" dist="50800" dir="13500000">
                              <a:prstClr val="black">
                                <a:alpha val="50000"/>
                              </a:prstClr>
                            </a:innerShdw>
                          </a:effectLst>
                        </a:rPr>
                        <a:t>4 Weeks</a:t>
                      </a:r>
                    </a:p>
                  </a:txBody>
                  <a:tcPr anchor="ctr"/>
                </a:tc>
                <a:tc>
                  <a:txBody>
                    <a:bodyPr/>
                    <a:lstStyle/>
                    <a:p>
                      <a:pPr algn="ctr"/>
                      <a:r>
                        <a:rPr lang="en-US" dirty="0">
                          <a:effectLst>
                            <a:innerShdw blurRad="63500" dist="50800" dir="13500000">
                              <a:prstClr val="black">
                                <a:alpha val="50000"/>
                              </a:prstClr>
                            </a:innerShdw>
                          </a:effectLst>
                        </a:rPr>
                        <a:t>10%</a:t>
                      </a:r>
                    </a:p>
                  </a:txBody>
                  <a:tcPr anchor="ctr"/>
                </a:tc>
                <a:tc vMerge="1">
                  <a:txBody>
                    <a:bodyPr/>
                    <a:lstStyle/>
                    <a:p>
                      <a:pPr algn="ctr"/>
                      <a:endParaRPr lang="en-US" dirty="0"/>
                    </a:p>
                  </a:txBody>
                  <a:tcPr anchor="ctr"/>
                </a:tc>
                <a:extLst>
                  <a:ext uri="{0D108BD9-81ED-4DB2-BD59-A6C34878D82A}">
                    <a16:rowId xmlns:a16="http://schemas.microsoft.com/office/drawing/2014/main" val="310036921"/>
                  </a:ext>
                </a:extLst>
              </a:tr>
              <a:tr h="370840">
                <a:tc>
                  <a:txBody>
                    <a:bodyPr/>
                    <a:lstStyle/>
                    <a:p>
                      <a:pPr algn="ctr"/>
                      <a:r>
                        <a:rPr lang="en-US" b="1" dirty="0">
                          <a:effectLst>
                            <a:innerShdw blurRad="63500" dist="50800" dir="13500000">
                              <a:prstClr val="black">
                                <a:alpha val="50000"/>
                              </a:prstClr>
                            </a:innerShdw>
                          </a:effectLst>
                        </a:rPr>
                        <a:t>EC2</a:t>
                      </a:r>
                    </a:p>
                  </a:txBody>
                  <a:tcPr anchor="ctr"/>
                </a:tc>
                <a:tc>
                  <a:txBody>
                    <a:bodyPr/>
                    <a:lstStyle/>
                    <a:p>
                      <a:pPr algn="l"/>
                      <a:r>
                        <a:rPr lang="en-US" dirty="0">
                          <a:effectLst>
                            <a:innerShdw blurRad="63500" dist="50800" dir="13500000">
                              <a:prstClr val="black">
                                <a:alpha val="50000"/>
                              </a:prstClr>
                            </a:innerShdw>
                          </a:effectLst>
                        </a:rPr>
                        <a:t>Mid-</a:t>
                      </a:r>
                      <a:r>
                        <a:rPr lang="en-US" dirty="0" err="1">
                          <a:effectLst>
                            <a:innerShdw blurRad="63500" dist="50800" dir="13500000">
                              <a:prstClr val="black">
                                <a:alpha val="50000"/>
                              </a:prstClr>
                            </a:innerShdw>
                          </a:effectLst>
                        </a:rPr>
                        <a:t>sem</a:t>
                      </a:r>
                      <a:r>
                        <a:rPr lang="en-US" dirty="0">
                          <a:effectLst>
                            <a:innerShdw blurRad="63500" dist="50800" dir="13500000">
                              <a:prstClr val="black">
                                <a:alpha val="50000"/>
                              </a:prstClr>
                            </a:innerShdw>
                          </a:effectLst>
                        </a:rPr>
                        <a:t> exam (Closed book)</a:t>
                      </a:r>
                    </a:p>
                  </a:txBody>
                  <a:tcPr anchor="ctr"/>
                </a:tc>
                <a:tc vMerge="1">
                  <a:txBody>
                    <a:bodyPr/>
                    <a:lstStyle/>
                    <a:p>
                      <a:endParaRPr lang="en-US" dirty="0"/>
                    </a:p>
                  </a:txBody>
                  <a:tcPr/>
                </a:tc>
                <a:tc>
                  <a:txBody>
                    <a:bodyPr/>
                    <a:lstStyle/>
                    <a:p>
                      <a:pPr algn="ctr"/>
                      <a:r>
                        <a:rPr lang="en-US" dirty="0">
                          <a:effectLst>
                            <a:innerShdw blurRad="63500" dist="50800" dir="13500000">
                              <a:prstClr val="black">
                                <a:alpha val="50000"/>
                              </a:prstClr>
                            </a:innerShdw>
                          </a:effectLst>
                        </a:rPr>
                        <a:t>2 Hours</a:t>
                      </a:r>
                    </a:p>
                  </a:txBody>
                  <a:tcPr anchor="ctr"/>
                </a:tc>
                <a:tc>
                  <a:txBody>
                    <a:bodyPr/>
                    <a:lstStyle/>
                    <a:p>
                      <a:pPr algn="ctr"/>
                      <a:r>
                        <a:rPr lang="en-US" dirty="0">
                          <a:effectLst>
                            <a:innerShdw blurRad="63500" dist="50800" dir="13500000">
                              <a:prstClr val="black">
                                <a:alpha val="50000"/>
                              </a:prstClr>
                            </a:innerShdw>
                          </a:effectLst>
                        </a:rPr>
                        <a:t>30%</a:t>
                      </a:r>
                    </a:p>
                  </a:txBody>
                  <a:tcPr anchor="ctr"/>
                </a:tc>
                <a:tc vMerge="1">
                  <a:txBody>
                    <a:bodyPr/>
                    <a:lstStyle/>
                    <a:p>
                      <a:pPr algn="ctr"/>
                      <a:endParaRPr lang="en-US" dirty="0"/>
                    </a:p>
                  </a:txBody>
                  <a:tcPr anchor="ctr"/>
                </a:tc>
                <a:extLst>
                  <a:ext uri="{0D108BD9-81ED-4DB2-BD59-A6C34878D82A}">
                    <a16:rowId xmlns:a16="http://schemas.microsoft.com/office/drawing/2014/main" val="2748949881"/>
                  </a:ext>
                </a:extLst>
              </a:tr>
              <a:tr h="370840">
                <a:tc>
                  <a:txBody>
                    <a:bodyPr/>
                    <a:lstStyle/>
                    <a:p>
                      <a:pPr algn="ctr"/>
                      <a:r>
                        <a:rPr lang="en-US" b="1" dirty="0">
                          <a:effectLst>
                            <a:innerShdw blurRad="63500" dist="50800" dir="13500000">
                              <a:prstClr val="black">
                                <a:alpha val="50000"/>
                              </a:prstClr>
                            </a:innerShdw>
                          </a:effectLst>
                        </a:rPr>
                        <a:t>EC3</a:t>
                      </a:r>
                    </a:p>
                  </a:txBody>
                  <a:tcPr anchor="ctr"/>
                </a:tc>
                <a:tc>
                  <a:txBody>
                    <a:bodyPr/>
                    <a:lstStyle/>
                    <a:p>
                      <a:pPr algn="l"/>
                      <a:r>
                        <a:rPr lang="en-US" dirty="0">
                          <a:effectLst>
                            <a:innerShdw blurRad="63500" dist="50800" dir="13500000">
                              <a:prstClr val="black">
                                <a:alpha val="50000"/>
                              </a:prstClr>
                            </a:innerShdw>
                          </a:effectLst>
                        </a:rPr>
                        <a:t>Comprehensive exam (Open book)</a:t>
                      </a:r>
                    </a:p>
                  </a:txBody>
                  <a:tcPr anchor="ctr"/>
                </a:tc>
                <a:tc vMerge="1">
                  <a:txBody>
                    <a:bodyPr/>
                    <a:lstStyle/>
                    <a:p>
                      <a:endParaRPr lang="en-US" dirty="0"/>
                    </a:p>
                  </a:txBody>
                  <a:tcPr/>
                </a:tc>
                <a:tc>
                  <a:txBody>
                    <a:bodyPr/>
                    <a:lstStyle/>
                    <a:p>
                      <a:pPr algn="ctr"/>
                      <a:r>
                        <a:rPr lang="en-US" dirty="0">
                          <a:effectLst>
                            <a:innerShdw blurRad="63500" dist="50800" dir="13500000">
                              <a:prstClr val="black">
                                <a:alpha val="50000"/>
                              </a:prstClr>
                            </a:innerShdw>
                          </a:effectLst>
                        </a:rPr>
                        <a:t>2.5 Hours</a:t>
                      </a:r>
                    </a:p>
                  </a:txBody>
                  <a:tcPr anchor="ctr"/>
                </a:tc>
                <a:tc>
                  <a:txBody>
                    <a:bodyPr/>
                    <a:lstStyle/>
                    <a:p>
                      <a:pPr algn="ctr"/>
                      <a:r>
                        <a:rPr lang="en-US" dirty="0">
                          <a:effectLst>
                            <a:innerShdw blurRad="63500" dist="50800" dir="13500000">
                              <a:prstClr val="black">
                                <a:alpha val="50000"/>
                              </a:prstClr>
                            </a:innerShdw>
                          </a:effectLst>
                        </a:rPr>
                        <a:t>40%</a:t>
                      </a:r>
                    </a:p>
                  </a:txBody>
                  <a:tcPr anchor="ctr"/>
                </a:tc>
                <a:tc vMerge="1">
                  <a:txBody>
                    <a:bodyPr/>
                    <a:lstStyle/>
                    <a:p>
                      <a:pPr algn="ctr"/>
                      <a:endParaRPr lang="en-US" dirty="0"/>
                    </a:p>
                  </a:txBody>
                  <a:tcPr anchor="ctr"/>
                </a:tc>
                <a:extLst>
                  <a:ext uri="{0D108BD9-81ED-4DB2-BD59-A6C34878D82A}">
                    <a16:rowId xmlns:a16="http://schemas.microsoft.com/office/drawing/2014/main" val="1246732807"/>
                  </a:ext>
                </a:extLst>
              </a:tr>
            </a:tbl>
          </a:graphicData>
        </a:graphic>
      </p:graphicFrame>
      <p:sp>
        <p:nvSpPr>
          <p:cNvPr id="3" name="TextBox 2">
            <a:extLst>
              <a:ext uri="{FF2B5EF4-FFF2-40B4-BE49-F238E27FC236}">
                <a16:creationId xmlns:a16="http://schemas.microsoft.com/office/drawing/2014/main" id="{FEAE7130-D8C7-6032-8B75-821DBFA7B182}"/>
              </a:ext>
            </a:extLst>
          </p:cNvPr>
          <p:cNvSpPr txBox="1"/>
          <p:nvPr/>
        </p:nvSpPr>
        <p:spPr>
          <a:xfrm>
            <a:off x="2514601" y="6019800"/>
            <a:ext cx="1021433" cy="261610"/>
          </a:xfrm>
          <a:prstGeom prst="rect">
            <a:avLst/>
          </a:prstGeom>
          <a:noFill/>
        </p:spPr>
        <p:txBody>
          <a:bodyPr wrap="square" rtlCol="0">
            <a:spAutoFit/>
          </a:bodyPr>
          <a:lstStyle/>
          <a:p>
            <a:r>
              <a:rPr lang="en-US" sz="1100" dirty="0"/>
              <a:t>* Best of Two</a:t>
            </a:r>
          </a:p>
        </p:txBody>
      </p:sp>
    </p:spTree>
    <p:extLst>
      <p:ext uri="{BB962C8B-B14F-4D97-AF65-F5344CB8AC3E}">
        <p14:creationId xmlns:p14="http://schemas.microsoft.com/office/powerpoint/2010/main" val="38007631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07"/>
          <p:cNvSpPr txBox="1">
            <a:spLocks noGrp="1"/>
          </p:cNvSpPr>
          <p:nvPr>
            <p:ph type="title"/>
          </p:nvPr>
        </p:nvSpPr>
        <p:spPr>
          <a:xfrm>
            <a:off x="1835700" y="304800"/>
            <a:ext cx="8520600" cy="572700"/>
          </a:xfrm>
          <a:prstGeom prst="rect">
            <a:avLst/>
          </a:prstGeom>
        </p:spPr>
        <p:txBody>
          <a:bodyPr spcFirstLastPara="1" vert="horz" wrap="square" lIns="91425" tIns="91425" rIns="91425" bIns="91425" rtlCol="0" anchor="t" anchorCtr="0">
            <a:normAutofit fontScale="90000"/>
          </a:bodyPr>
          <a:lstStyle/>
          <a:p>
            <a:pPr algn="l" rtl="0"/>
            <a:r>
              <a:rPr lang="en" dirty="0"/>
              <a:t>Perceptron for XOR Gate</a:t>
            </a:r>
            <a:endParaRPr dirty="0"/>
          </a:p>
        </p:txBody>
      </p:sp>
      <p:pic>
        <p:nvPicPr>
          <p:cNvPr id="739" name="Google Shape;739;p107"/>
          <p:cNvPicPr preferRelativeResize="0"/>
          <p:nvPr/>
        </p:nvPicPr>
        <p:blipFill>
          <a:blip r:embed="rId3">
            <a:alphaModFix/>
          </a:blip>
          <a:stretch>
            <a:fillRect/>
          </a:stretch>
        </p:blipFill>
        <p:spPr>
          <a:xfrm>
            <a:off x="1835702" y="1985650"/>
            <a:ext cx="8520599" cy="3698770"/>
          </a:xfrm>
          <a:prstGeom prst="rect">
            <a:avLst/>
          </a:prstGeom>
          <a:noFill/>
          <a:ln>
            <a:noFill/>
          </a:ln>
        </p:spPr>
      </p:pic>
      <p:sp>
        <p:nvSpPr>
          <p:cNvPr id="740" name="Google Shape;740;p107"/>
          <p:cNvSpPr txBox="1">
            <a:spLocks noGrp="1"/>
          </p:cNvSpPr>
          <p:nvPr>
            <p:ph type="sldNum" idx="12"/>
          </p:nvPr>
        </p:nvSpPr>
        <p:spPr>
          <a:xfrm>
            <a:off x="10119300" y="5460849"/>
            <a:ext cx="548700" cy="310800"/>
          </a:xfrm>
          <a:prstGeom prst="rect">
            <a:avLst/>
          </a:prstGeom>
        </p:spPr>
        <p:txBody>
          <a:bodyPr spcFirstLastPara="1" wrap="square" lIns="91425" tIns="91425" rIns="91425" bIns="91425" anchor="ctr" anchorCtr="0">
            <a:normAutofit fontScale="55000" lnSpcReduction="20000"/>
          </a:bodyPr>
          <a:lstStyle/>
          <a:p>
            <a:pPr algn="r" rtl="0"/>
            <a:fld id="{00000000-1234-1234-1234-123412341234}" type="slidenum">
              <a:rPr lang="en"/>
              <a:pPr algn="r" rtl="0"/>
              <a:t>60</a:t>
            </a:fld>
            <a:endParaRPr/>
          </a:p>
        </p:txBody>
      </p:sp>
    </p:spTree>
    <p:extLst>
      <p:ext uri="{BB962C8B-B14F-4D97-AF65-F5344CB8AC3E}">
        <p14:creationId xmlns:p14="http://schemas.microsoft.com/office/powerpoint/2010/main" val="13703565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08"/>
          <p:cNvSpPr txBox="1">
            <a:spLocks noGrp="1"/>
          </p:cNvSpPr>
          <p:nvPr>
            <p:ph type="title"/>
          </p:nvPr>
        </p:nvSpPr>
        <p:spPr>
          <a:xfrm>
            <a:off x="1873050" y="381000"/>
            <a:ext cx="8520600" cy="572700"/>
          </a:xfrm>
          <a:prstGeom prst="rect">
            <a:avLst/>
          </a:prstGeom>
        </p:spPr>
        <p:txBody>
          <a:bodyPr spcFirstLastPara="1" vert="horz" wrap="square" lIns="91425" tIns="91425" rIns="91425" bIns="91425" rtlCol="0" anchor="t" anchorCtr="0">
            <a:normAutofit fontScale="90000"/>
          </a:bodyPr>
          <a:lstStyle/>
          <a:p>
            <a:pPr algn="l" rtl="0"/>
            <a:r>
              <a:rPr lang="en" dirty="0"/>
              <a:t>Solution for XOR</a:t>
            </a:r>
            <a:endParaRPr dirty="0"/>
          </a:p>
        </p:txBody>
      </p:sp>
      <p:pic>
        <p:nvPicPr>
          <p:cNvPr id="746" name="Google Shape;746;p108"/>
          <p:cNvPicPr preferRelativeResize="0"/>
          <p:nvPr/>
        </p:nvPicPr>
        <p:blipFill>
          <a:blip r:embed="rId3">
            <a:alphaModFix/>
          </a:blip>
          <a:stretch>
            <a:fillRect/>
          </a:stretch>
        </p:blipFill>
        <p:spPr>
          <a:xfrm>
            <a:off x="1835702" y="1913900"/>
            <a:ext cx="7502479" cy="3857750"/>
          </a:xfrm>
          <a:prstGeom prst="rect">
            <a:avLst/>
          </a:prstGeom>
          <a:noFill/>
          <a:ln>
            <a:noFill/>
          </a:ln>
        </p:spPr>
      </p:pic>
      <p:sp>
        <p:nvSpPr>
          <p:cNvPr id="747" name="Google Shape;747;p108"/>
          <p:cNvSpPr txBox="1">
            <a:spLocks noGrp="1"/>
          </p:cNvSpPr>
          <p:nvPr>
            <p:ph type="sldNum" idx="12"/>
          </p:nvPr>
        </p:nvSpPr>
        <p:spPr>
          <a:xfrm>
            <a:off x="10119300" y="5460849"/>
            <a:ext cx="548700" cy="310800"/>
          </a:xfrm>
          <a:prstGeom prst="rect">
            <a:avLst/>
          </a:prstGeom>
        </p:spPr>
        <p:txBody>
          <a:bodyPr spcFirstLastPara="1" wrap="square" lIns="91425" tIns="91425" rIns="91425" bIns="91425" anchor="ctr" anchorCtr="0">
            <a:normAutofit fontScale="55000" lnSpcReduction="20000"/>
          </a:bodyPr>
          <a:lstStyle/>
          <a:p>
            <a:pPr algn="r" rtl="0"/>
            <a:fld id="{00000000-1234-1234-1234-123412341234}" type="slidenum">
              <a:rPr lang="en"/>
              <a:pPr algn="r" rtl="0"/>
              <a:t>61</a:t>
            </a:fld>
            <a:endParaRPr/>
          </a:p>
        </p:txBody>
      </p:sp>
    </p:spTree>
    <p:extLst>
      <p:ext uri="{BB962C8B-B14F-4D97-AF65-F5344CB8AC3E}">
        <p14:creationId xmlns:p14="http://schemas.microsoft.com/office/powerpoint/2010/main" val="18335395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109"/>
          <p:cNvSpPr txBox="1">
            <a:spLocks noGrp="1"/>
          </p:cNvSpPr>
          <p:nvPr>
            <p:ph type="title"/>
          </p:nvPr>
        </p:nvSpPr>
        <p:spPr>
          <a:xfrm>
            <a:off x="1981200" y="228600"/>
            <a:ext cx="8520600" cy="572700"/>
          </a:xfrm>
          <a:prstGeom prst="rect">
            <a:avLst/>
          </a:prstGeom>
        </p:spPr>
        <p:txBody>
          <a:bodyPr spcFirstLastPara="1" vert="horz" wrap="square" lIns="91425" tIns="91425" rIns="91425" bIns="91425" rtlCol="0" anchor="t" anchorCtr="0">
            <a:normAutofit fontScale="90000"/>
          </a:bodyPr>
          <a:lstStyle/>
          <a:p>
            <a:pPr algn="l" rtl="0"/>
            <a:r>
              <a:rPr lang="en" dirty="0"/>
              <a:t>MLP for XOR</a:t>
            </a:r>
            <a:endParaRPr dirty="0"/>
          </a:p>
        </p:txBody>
      </p:sp>
      <p:pic>
        <p:nvPicPr>
          <p:cNvPr id="753" name="Google Shape;753;p109"/>
          <p:cNvPicPr preferRelativeResize="0"/>
          <p:nvPr/>
        </p:nvPicPr>
        <p:blipFill>
          <a:blip r:embed="rId3">
            <a:alphaModFix/>
          </a:blip>
          <a:stretch>
            <a:fillRect/>
          </a:stretch>
        </p:blipFill>
        <p:spPr>
          <a:xfrm>
            <a:off x="1947931" y="1077407"/>
            <a:ext cx="7181725" cy="4083725"/>
          </a:xfrm>
          <a:prstGeom prst="rect">
            <a:avLst/>
          </a:prstGeom>
          <a:noFill/>
          <a:ln>
            <a:noFill/>
          </a:ln>
        </p:spPr>
      </p:pic>
      <p:sp>
        <p:nvSpPr>
          <p:cNvPr id="754" name="Google Shape;754;p109"/>
          <p:cNvSpPr txBox="1">
            <a:spLocks noGrp="1"/>
          </p:cNvSpPr>
          <p:nvPr>
            <p:ph type="sldNum" idx="12"/>
          </p:nvPr>
        </p:nvSpPr>
        <p:spPr>
          <a:xfrm>
            <a:off x="10119300" y="5460849"/>
            <a:ext cx="548700" cy="310800"/>
          </a:xfrm>
          <a:prstGeom prst="rect">
            <a:avLst/>
          </a:prstGeom>
        </p:spPr>
        <p:txBody>
          <a:bodyPr spcFirstLastPara="1" wrap="square" lIns="91425" tIns="91425" rIns="91425" bIns="91425" anchor="ctr" anchorCtr="0">
            <a:normAutofit fontScale="55000" lnSpcReduction="20000"/>
          </a:bodyPr>
          <a:lstStyle/>
          <a:p>
            <a:pPr algn="r" rtl="0"/>
            <a:fld id="{00000000-1234-1234-1234-123412341234}" type="slidenum">
              <a:rPr lang="en"/>
              <a:pPr algn="r" rtl="0"/>
              <a:t>62</a:t>
            </a:fld>
            <a:endParaRPr/>
          </a:p>
        </p:txBody>
      </p:sp>
      <p:sp>
        <p:nvSpPr>
          <p:cNvPr id="5" name="Rectangle 4"/>
          <p:cNvSpPr/>
          <p:nvPr/>
        </p:nvSpPr>
        <p:spPr>
          <a:xfrm>
            <a:off x="1559257" y="5225535"/>
            <a:ext cx="9108743" cy="1323439"/>
          </a:xfrm>
          <a:prstGeom prst="rect">
            <a:avLst/>
          </a:prstGeom>
        </p:spPr>
        <p:txBody>
          <a:bodyPr wrap="square">
            <a:spAutoFit/>
          </a:bodyPr>
          <a:lstStyle/>
          <a:p>
            <a:pPr marL="342900" indent="-342900" algn="l">
              <a:buFont typeface="Arial" panose="020B0604020202020204" pitchFamily="34" charset="0"/>
              <a:buChar char="•"/>
            </a:pPr>
            <a:r>
              <a:rPr lang="en-US" sz="2000" dirty="0">
                <a:solidFill>
                  <a:schemeClr val="tx1"/>
                </a:solidFill>
                <a:latin typeface="Cambria" panose="02040503050406030204" pitchFamily="18" charset="0"/>
                <a:ea typeface="Cambria" panose="02040503050406030204" pitchFamily="18" charset="0"/>
              </a:rPr>
              <a:t>M</a:t>
            </a:r>
            <a:r>
              <a:rPr lang="en-US" sz="2000" i="0" u="none" strike="noStrike" baseline="0" dirty="0">
                <a:solidFill>
                  <a:schemeClr val="tx1"/>
                </a:solidFill>
                <a:latin typeface="Cambria" panose="02040503050406030204" pitchFamily="18" charset="0"/>
                <a:ea typeface="Cambria" panose="02040503050406030204" pitchFamily="18" charset="0"/>
              </a:rPr>
              <a:t>ulti-layer perceptron is a first generic model that refers to any layered network of neurons</a:t>
            </a:r>
          </a:p>
          <a:p>
            <a:pPr marL="342900" indent="-342900" algn="l">
              <a:buFont typeface="Arial" panose="020B0604020202020204" pitchFamily="34" charset="0"/>
              <a:buChar char="•"/>
            </a:pPr>
            <a:r>
              <a:rPr lang="en-US" sz="2000" i="0" u="none" strike="noStrike" baseline="0" dirty="0">
                <a:solidFill>
                  <a:schemeClr val="tx1"/>
                </a:solidFill>
                <a:latin typeface="Cambria" panose="02040503050406030204" pitchFamily="18" charset="0"/>
                <a:ea typeface="Cambria" panose="02040503050406030204" pitchFamily="18" charset="0"/>
              </a:rPr>
              <a:t>Why called hidden layer, since their output is not directly observed, but is fed into the third neuron</a:t>
            </a:r>
            <a:endParaRPr lang="en-IN" sz="2000" dirty="0">
              <a:solidFill>
                <a:schemeClr val="tx1"/>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253030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30" name="Google Shape;430;p74"/>
          <p:cNvSpPr txBox="1">
            <a:spLocks noGrp="1"/>
          </p:cNvSpPr>
          <p:nvPr>
            <p:ph type="sldNum" idx="12"/>
          </p:nvPr>
        </p:nvSpPr>
        <p:spPr>
          <a:xfrm>
            <a:off x="1710025" y="5720049"/>
            <a:ext cx="548700" cy="310800"/>
          </a:xfrm>
          <a:prstGeom prst="rect">
            <a:avLst/>
          </a:prstGeom>
        </p:spPr>
        <p:txBody>
          <a:bodyPr spcFirstLastPara="1" wrap="square" lIns="91425" tIns="91425" rIns="91425" bIns="91425" anchor="ctr" anchorCtr="0">
            <a:normAutofit fontScale="55000" lnSpcReduction="20000"/>
          </a:bodyPr>
          <a:lstStyle/>
          <a:p>
            <a:pPr algn="r" rtl="0"/>
            <a:fld id="{00000000-1234-1234-1234-123412341234}" type="slidenum">
              <a:rPr lang="en"/>
              <a:pPr algn="r" rtl="0"/>
              <a:t>63</a:t>
            </a:fld>
            <a:endParaRPr/>
          </a:p>
        </p:txBody>
      </p:sp>
      <p:pic>
        <p:nvPicPr>
          <p:cNvPr id="431" name="Google Shape;431;p74"/>
          <p:cNvPicPr preferRelativeResize="0"/>
          <p:nvPr/>
        </p:nvPicPr>
        <p:blipFill>
          <a:blip r:embed="rId3">
            <a:alphaModFix/>
          </a:blip>
          <a:stretch>
            <a:fillRect/>
          </a:stretch>
        </p:blipFill>
        <p:spPr>
          <a:xfrm>
            <a:off x="1905000" y="2225825"/>
            <a:ext cx="8382000" cy="3467100"/>
          </a:xfrm>
          <a:prstGeom prst="rect">
            <a:avLst/>
          </a:prstGeom>
          <a:noFill/>
          <a:ln>
            <a:noFill/>
          </a:ln>
        </p:spPr>
      </p:pic>
      <p:sp>
        <p:nvSpPr>
          <p:cNvPr id="2" name="Title 1"/>
          <p:cNvSpPr>
            <a:spLocks noGrp="1"/>
          </p:cNvSpPr>
          <p:nvPr>
            <p:ph type="title"/>
          </p:nvPr>
        </p:nvSpPr>
        <p:spPr/>
        <p:txBody>
          <a:bodyPr/>
          <a:lstStyle/>
          <a:p>
            <a:r>
              <a:rPr lang="en" dirty="0"/>
              <a:t>MLP for XOR</a:t>
            </a:r>
            <a:endParaRPr lang="en-IN" dirty="0"/>
          </a:p>
        </p:txBody>
      </p:sp>
    </p:spTree>
    <p:extLst>
      <p:ext uri="{BB962C8B-B14F-4D97-AF65-F5344CB8AC3E}">
        <p14:creationId xmlns:p14="http://schemas.microsoft.com/office/powerpoint/2010/main" val="302607979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0"/>
          </p:nvPr>
        </p:nvSpPr>
        <p:spPr/>
        <p:txBody>
          <a:bodyPr/>
          <a:lstStyle/>
          <a:p>
            <a:r>
              <a:rPr lang="en-IN" dirty="0"/>
              <a:t>Chapter – 1 </a:t>
            </a:r>
            <a:r>
              <a:rPr lang="en-IN" dirty="0">
                <a:hlinkClick r:id="rId2"/>
              </a:rPr>
              <a:t>http://mlsp.cs.cmu.edu/people/rsingh/IDLbook.html</a:t>
            </a:r>
            <a:endParaRPr lang="en-IN" dirty="0"/>
          </a:p>
          <a:p>
            <a:endParaRPr lang="en-US" dirty="0"/>
          </a:p>
          <a:p>
            <a:pPr lvl="0" algn="l" rtl="0"/>
            <a:r>
              <a:rPr lang="en-US" dirty="0"/>
              <a:t>Chapter 4 of Book: Machine Learning by Tom M. Mitchell</a:t>
            </a:r>
            <a:endParaRPr lang="en-IN" dirty="0"/>
          </a:p>
        </p:txBody>
      </p:sp>
      <p:sp>
        <p:nvSpPr>
          <p:cNvPr id="3" name="Title 2"/>
          <p:cNvSpPr>
            <a:spLocks noGrp="1"/>
          </p:cNvSpPr>
          <p:nvPr>
            <p:ph type="title"/>
          </p:nvPr>
        </p:nvSpPr>
        <p:spPr/>
        <p:txBody>
          <a:bodyPr/>
          <a:lstStyle/>
          <a:p>
            <a:r>
              <a:rPr lang="en-US" dirty="0"/>
              <a:t>References</a:t>
            </a:r>
            <a:endParaRPr lang="en-IN" dirty="0"/>
          </a:p>
        </p:txBody>
      </p:sp>
      <mc:AlternateContent xmlns:mc="http://schemas.openxmlformats.org/markup-compatibility/2006">
        <mc:Choice xmlns:p14="http://schemas.microsoft.com/office/powerpoint/2010/main" Requires="p14">
          <p:contentPart p14:bwMode="auto" r:id="rId3">
            <p14:nvContentPartPr>
              <p14:cNvPr id="4" name="Ink 3"/>
              <p14:cNvContentPartPr/>
              <p14:nvPr/>
            </p14:nvContentPartPr>
            <p14:xfrm>
              <a:off x="4067760" y="2293920"/>
              <a:ext cx="772560" cy="311400"/>
            </p14:xfrm>
          </p:contentPart>
        </mc:Choice>
        <mc:Fallback>
          <p:pic>
            <p:nvPicPr>
              <p:cNvPr id="4" name="Ink 3"/>
              <p:cNvPicPr/>
              <p:nvPr/>
            </p:nvPicPr>
            <p:blipFill>
              <a:blip r:embed="rId4"/>
              <a:stretch>
                <a:fillRect/>
              </a:stretch>
            </p:blipFill>
            <p:spPr>
              <a:xfrm>
                <a:off x="4058400" y="2284560"/>
                <a:ext cx="791280" cy="330120"/>
              </a:xfrm>
              <a:prstGeom prst="rect">
                <a:avLst/>
              </a:prstGeom>
            </p:spPr>
          </p:pic>
        </mc:Fallback>
      </mc:AlternateContent>
    </p:spTree>
    <p:extLst>
      <p:ext uri="{BB962C8B-B14F-4D97-AF65-F5344CB8AC3E}">
        <p14:creationId xmlns:p14="http://schemas.microsoft.com/office/powerpoint/2010/main" val="28555207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757796" y="3197734"/>
            <a:ext cx="3371850" cy="696595"/>
          </a:xfrm>
          <a:prstGeom prst="rect">
            <a:avLst/>
          </a:prstGeom>
        </p:spPr>
        <p:txBody>
          <a:bodyPr vert="horz" wrap="square" lIns="0" tIns="13335" rIns="0" bIns="0" rtlCol="0">
            <a:spAutoFit/>
          </a:bodyPr>
          <a:lstStyle/>
          <a:p>
            <a:pPr marL="12700">
              <a:lnSpc>
                <a:spcPct val="100000"/>
              </a:lnSpc>
              <a:spcBef>
                <a:spcPts val="105"/>
              </a:spcBef>
            </a:pPr>
            <a:r>
              <a:rPr sz="4400" b="0" dirty="0">
                <a:latin typeface="Calibri"/>
                <a:cs typeface="Calibri"/>
              </a:rPr>
              <a:t>Thank</a:t>
            </a:r>
            <a:r>
              <a:rPr sz="4400" b="0" spc="-100" dirty="0">
                <a:latin typeface="Calibri"/>
                <a:cs typeface="Calibri"/>
              </a:rPr>
              <a:t> </a:t>
            </a:r>
            <a:r>
              <a:rPr sz="4400" b="0" spc="-85" dirty="0">
                <a:latin typeface="Calibri"/>
                <a:cs typeface="Calibri"/>
              </a:rPr>
              <a:t>You</a:t>
            </a:r>
            <a:r>
              <a:rPr sz="4400" b="0" spc="-100" dirty="0">
                <a:latin typeface="Calibri"/>
                <a:cs typeface="Calibri"/>
              </a:rPr>
              <a:t> </a:t>
            </a:r>
            <a:r>
              <a:rPr sz="4400" b="0" dirty="0">
                <a:latin typeface="Calibri"/>
                <a:cs typeface="Calibri"/>
              </a:rPr>
              <a:t>All</a:t>
            </a:r>
            <a:r>
              <a:rPr sz="4400" b="0" spc="-90" dirty="0">
                <a:latin typeface="Calibri"/>
                <a:cs typeface="Calibri"/>
              </a:rPr>
              <a:t> </a:t>
            </a:r>
            <a:r>
              <a:rPr sz="4400" b="0" spc="-50" dirty="0">
                <a:latin typeface="Calibri"/>
                <a:cs typeface="Calibri"/>
              </a:rPr>
              <a:t>!</a:t>
            </a:r>
            <a:endParaRPr sz="4400">
              <a:latin typeface="Calibri"/>
              <a:cs typeface="Calibri"/>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ct val="100000"/>
              </a:lnSpc>
            </a:pPr>
            <a:r>
              <a:rPr b="1" dirty="0">
                <a:latin typeface="Arial"/>
                <a:cs typeface="Arial"/>
              </a:rPr>
              <a:t>BITS</a:t>
            </a:r>
            <a:r>
              <a:rPr b="1" spc="-55" dirty="0">
                <a:latin typeface="Arial"/>
                <a:cs typeface="Arial"/>
              </a:rPr>
              <a:t> </a:t>
            </a:r>
            <a:r>
              <a:rPr dirty="0"/>
              <a:t>Pilani,</a:t>
            </a:r>
            <a:r>
              <a:rPr spc="-35" dirty="0"/>
              <a:t> </a:t>
            </a:r>
            <a:r>
              <a:rPr dirty="0"/>
              <a:t>Pilani</a:t>
            </a:r>
            <a:r>
              <a:rPr spc="-30" dirty="0"/>
              <a:t> </a:t>
            </a:r>
            <a:r>
              <a:rPr spc="-10" dirty="0"/>
              <a:t>Campus</a:t>
            </a:r>
          </a:p>
        </p:txBody>
      </p:sp>
    </p:spTree>
    <p:extLst>
      <p:ext uri="{BB962C8B-B14F-4D97-AF65-F5344CB8AC3E}">
        <p14:creationId xmlns:p14="http://schemas.microsoft.com/office/powerpoint/2010/main" val="38947769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33601" y="2286000"/>
            <a:ext cx="8160907" cy="1219200"/>
          </a:xfrm>
        </p:spPr>
        <p:txBody>
          <a:bodyPr/>
          <a:lstStyle/>
          <a:p>
            <a:r>
              <a:rPr lang="en-US" dirty="0"/>
              <a:t>Additional Material</a:t>
            </a:r>
            <a:endParaRPr lang="en-IN" dirty="0"/>
          </a:p>
        </p:txBody>
      </p:sp>
    </p:spTree>
    <p:extLst>
      <p:ext uri="{BB962C8B-B14F-4D97-AF65-F5344CB8AC3E}">
        <p14:creationId xmlns:p14="http://schemas.microsoft.com/office/powerpoint/2010/main" val="6052730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61"/>
          <p:cNvSpPr txBox="1">
            <a:spLocks noGrp="1"/>
          </p:cNvSpPr>
          <p:nvPr>
            <p:ph type="title"/>
          </p:nvPr>
        </p:nvSpPr>
        <p:spPr>
          <a:xfrm>
            <a:off x="1741412" y="457200"/>
            <a:ext cx="8520600" cy="572700"/>
          </a:xfrm>
          <a:prstGeom prst="rect">
            <a:avLst/>
          </a:prstGeom>
          <a:noFill/>
          <a:ln>
            <a:noFill/>
          </a:ln>
        </p:spPr>
        <p:txBody>
          <a:bodyPr spcFirstLastPara="1" vert="horz" wrap="square" lIns="91425" tIns="91425" rIns="91425" bIns="91425" rtlCol="0" anchor="t" anchorCtr="0">
            <a:normAutofit fontScale="90000"/>
          </a:bodyPr>
          <a:lstStyle/>
          <a:p>
            <a:pPr algn="l" rtl="0">
              <a:buSzPct val="111111"/>
            </a:pPr>
            <a:r>
              <a:rPr lang="en" b="1" dirty="0"/>
              <a:t>Perceptron for OR gate</a:t>
            </a:r>
            <a:endParaRPr b="1" dirty="0"/>
          </a:p>
        </p:txBody>
      </p:sp>
      <p:pic>
        <p:nvPicPr>
          <p:cNvPr id="497" name="Google Shape;497;p61"/>
          <p:cNvPicPr preferRelativeResize="0"/>
          <p:nvPr/>
        </p:nvPicPr>
        <p:blipFill rotWithShape="1">
          <a:blip r:embed="rId3">
            <a:alphaModFix/>
          </a:blip>
          <a:srcRect/>
          <a:stretch/>
        </p:blipFill>
        <p:spPr>
          <a:xfrm>
            <a:off x="2106708" y="1959909"/>
            <a:ext cx="8155305" cy="3773640"/>
          </a:xfrm>
          <a:prstGeom prst="rect">
            <a:avLst/>
          </a:prstGeom>
          <a:noFill/>
          <a:ln>
            <a:noFill/>
          </a:ln>
        </p:spPr>
      </p:pic>
      <p:sp>
        <p:nvSpPr>
          <p:cNvPr id="498" name="Google Shape;498;p61"/>
          <p:cNvSpPr txBox="1">
            <a:spLocks noGrp="1"/>
          </p:cNvSpPr>
          <p:nvPr>
            <p:ph type="sldNum" idx="12"/>
          </p:nvPr>
        </p:nvSpPr>
        <p:spPr>
          <a:xfrm>
            <a:off x="10119300" y="5460849"/>
            <a:ext cx="548700" cy="310800"/>
          </a:xfrm>
          <a:prstGeom prst="rect">
            <a:avLst/>
          </a:prstGeom>
          <a:noFill/>
          <a:ln>
            <a:noFill/>
          </a:ln>
        </p:spPr>
        <p:txBody>
          <a:bodyPr spcFirstLastPara="1" wrap="square" lIns="91425" tIns="91425" rIns="91425" bIns="91425" anchor="ctr" anchorCtr="0">
            <a:normAutofit fontScale="55000" lnSpcReduction="20000"/>
          </a:bodyPr>
          <a:lstStyle/>
          <a:p>
            <a:pPr algn="r" rtl="0">
              <a:buSzPct val="100000"/>
            </a:pPr>
            <a:fld id="{00000000-1234-1234-1234-123412341234}" type="slidenum">
              <a:rPr lang="en"/>
              <a:pPr algn="r" rtl="0">
                <a:buSzPct val="100000"/>
              </a:pPr>
              <a:t>67</a:t>
            </a:fld>
            <a:endParaRPr/>
          </a:p>
        </p:txBody>
      </p:sp>
    </p:spTree>
    <p:extLst>
      <p:ext uri="{BB962C8B-B14F-4D97-AF65-F5344CB8AC3E}">
        <p14:creationId xmlns:p14="http://schemas.microsoft.com/office/powerpoint/2010/main" val="16925882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2"/>
          <p:cNvSpPr txBox="1">
            <a:spLocks noGrp="1"/>
          </p:cNvSpPr>
          <p:nvPr>
            <p:ph type="title"/>
          </p:nvPr>
        </p:nvSpPr>
        <p:spPr>
          <a:xfrm>
            <a:off x="1873050" y="457200"/>
            <a:ext cx="8520600" cy="572700"/>
          </a:xfrm>
          <a:prstGeom prst="rect">
            <a:avLst/>
          </a:prstGeom>
          <a:noFill/>
          <a:ln>
            <a:noFill/>
          </a:ln>
        </p:spPr>
        <p:txBody>
          <a:bodyPr spcFirstLastPara="1" vert="horz" wrap="square" lIns="91425" tIns="91425" rIns="91425" bIns="91425" rtlCol="0" anchor="t" anchorCtr="0">
            <a:normAutofit fontScale="90000"/>
          </a:bodyPr>
          <a:lstStyle/>
          <a:p>
            <a:pPr algn="l" rtl="0">
              <a:buSzPct val="111111"/>
            </a:pPr>
            <a:r>
              <a:rPr lang="en" b="1"/>
              <a:t>Perceptron for OR gate</a:t>
            </a:r>
            <a:endParaRPr b="1"/>
          </a:p>
          <a:p>
            <a:pPr algn="l" rtl="0">
              <a:buSzPct val="111111"/>
            </a:pPr>
            <a:endParaRPr/>
          </a:p>
        </p:txBody>
      </p:sp>
      <p:pic>
        <p:nvPicPr>
          <p:cNvPr id="504" name="Google Shape;504;p62"/>
          <p:cNvPicPr preferRelativeResize="0"/>
          <p:nvPr/>
        </p:nvPicPr>
        <p:blipFill rotWithShape="1">
          <a:blip r:embed="rId3">
            <a:alphaModFix/>
          </a:blip>
          <a:srcRect/>
          <a:stretch/>
        </p:blipFill>
        <p:spPr>
          <a:xfrm>
            <a:off x="2850778" y="1949446"/>
            <a:ext cx="6490447" cy="3750487"/>
          </a:xfrm>
          <a:prstGeom prst="rect">
            <a:avLst/>
          </a:prstGeom>
          <a:noFill/>
          <a:ln>
            <a:noFill/>
          </a:ln>
        </p:spPr>
      </p:pic>
      <p:sp>
        <p:nvSpPr>
          <p:cNvPr id="505" name="Google Shape;505;p62"/>
          <p:cNvSpPr txBox="1">
            <a:spLocks noGrp="1"/>
          </p:cNvSpPr>
          <p:nvPr>
            <p:ph type="sldNum" idx="12"/>
          </p:nvPr>
        </p:nvSpPr>
        <p:spPr>
          <a:xfrm>
            <a:off x="10119300" y="5460849"/>
            <a:ext cx="548700" cy="310800"/>
          </a:xfrm>
          <a:prstGeom prst="rect">
            <a:avLst/>
          </a:prstGeom>
          <a:noFill/>
          <a:ln>
            <a:noFill/>
          </a:ln>
        </p:spPr>
        <p:txBody>
          <a:bodyPr spcFirstLastPara="1" wrap="square" lIns="91425" tIns="91425" rIns="91425" bIns="91425" anchor="ctr" anchorCtr="0">
            <a:normAutofit fontScale="55000" lnSpcReduction="20000"/>
          </a:bodyPr>
          <a:lstStyle/>
          <a:p>
            <a:pPr algn="r" rtl="0">
              <a:buSzPct val="100000"/>
            </a:pPr>
            <a:fld id="{00000000-1234-1234-1234-123412341234}" type="slidenum">
              <a:rPr lang="en"/>
              <a:pPr algn="r" rtl="0">
                <a:buSzPct val="100000"/>
              </a:pPr>
              <a:t>68</a:t>
            </a:fld>
            <a:endParaRPr/>
          </a:p>
        </p:txBody>
      </p:sp>
    </p:spTree>
    <p:extLst>
      <p:ext uri="{BB962C8B-B14F-4D97-AF65-F5344CB8AC3E}">
        <p14:creationId xmlns:p14="http://schemas.microsoft.com/office/powerpoint/2010/main" val="28493832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63"/>
          <p:cNvSpPr txBox="1">
            <a:spLocks noGrp="1"/>
          </p:cNvSpPr>
          <p:nvPr>
            <p:ph type="title"/>
          </p:nvPr>
        </p:nvSpPr>
        <p:spPr>
          <a:xfrm>
            <a:off x="1873050" y="381000"/>
            <a:ext cx="8520600" cy="572700"/>
          </a:xfrm>
          <a:prstGeom prst="rect">
            <a:avLst/>
          </a:prstGeom>
          <a:noFill/>
          <a:ln>
            <a:noFill/>
          </a:ln>
        </p:spPr>
        <p:txBody>
          <a:bodyPr spcFirstLastPara="1" vert="horz" wrap="square" lIns="91425" tIns="91425" rIns="91425" bIns="91425" rtlCol="0" anchor="t" anchorCtr="0">
            <a:normAutofit fontScale="90000"/>
          </a:bodyPr>
          <a:lstStyle/>
          <a:p>
            <a:pPr algn="l" rtl="0">
              <a:buSzPct val="111111"/>
            </a:pPr>
            <a:r>
              <a:rPr lang="en" b="1" dirty="0"/>
              <a:t>Perceptron for NOR Gate</a:t>
            </a:r>
            <a:endParaRPr b="1" dirty="0"/>
          </a:p>
        </p:txBody>
      </p:sp>
      <p:pic>
        <p:nvPicPr>
          <p:cNvPr id="511" name="Google Shape;511;p63"/>
          <p:cNvPicPr preferRelativeResize="0"/>
          <p:nvPr/>
        </p:nvPicPr>
        <p:blipFill rotWithShape="1">
          <a:blip r:embed="rId3">
            <a:alphaModFix/>
          </a:blip>
          <a:srcRect/>
          <a:stretch/>
        </p:blipFill>
        <p:spPr>
          <a:xfrm>
            <a:off x="1835690" y="2397015"/>
            <a:ext cx="2828925" cy="2162175"/>
          </a:xfrm>
          <a:prstGeom prst="rect">
            <a:avLst/>
          </a:prstGeom>
          <a:noFill/>
          <a:ln>
            <a:noFill/>
          </a:ln>
        </p:spPr>
      </p:pic>
      <p:pic>
        <p:nvPicPr>
          <p:cNvPr id="512" name="Google Shape;512;p63"/>
          <p:cNvPicPr preferRelativeResize="0"/>
          <p:nvPr/>
        </p:nvPicPr>
        <p:blipFill rotWithShape="1">
          <a:blip r:embed="rId4">
            <a:alphaModFix/>
          </a:blip>
          <a:srcRect/>
          <a:stretch/>
        </p:blipFill>
        <p:spPr>
          <a:xfrm>
            <a:off x="5774765" y="1879402"/>
            <a:ext cx="4581525" cy="3533775"/>
          </a:xfrm>
          <a:prstGeom prst="rect">
            <a:avLst/>
          </a:prstGeom>
          <a:noFill/>
          <a:ln>
            <a:noFill/>
          </a:ln>
        </p:spPr>
      </p:pic>
      <p:sp>
        <p:nvSpPr>
          <p:cNvPr id="513" name="Google Shape;513;p63"/>
          <p:cNvSpPr txBox="1">
            <a:spLocks noGrp="1"/>
          </p:cNvSpPr>
          <p:nvPr>
            <p:ph type="sldNum" idx="12"/>
          </p:nvPr>
        </p:nvSpPr>
        <p:spPr>
          <a:xfrm>
            <a:off x="10119300" y="5460849"/>
            <a:ext cx="548700" cy="310800"/>
          </a:xfrm>
          <a:prstGeom prst="rect">
            <a:avLst/>
          </a:prstGeom>
          <a:noFill/>
          <a:ln>
            <a:noFill/>
          </a:ln>
        </p:spPr>
        <p:txBody>
          <a:bodyPr spcFirstLastPara="1" wrap="square" lIns="91425" tIns="91425" rIns="91425" bIns="91425" anchor="ctr" anchorCtr="0">
            <a:normAutofit fontScale="55000" lnSpcReduction="20000"/>
          </a:bodyPr>
          <a:lstStyle/>
          <a:p>
            <a:pPr algn="r" rtl="0">
              <a:buSzPct val="100000"/>
            </a:pPr>
            <a:fld id="{00000000-1234-1234-1234-123412341234}" type="slidenum">
              <a:rPr lang="en"/>
              <a:pPr algn="r" rtl="0">
                <a:buSzPct val="100000"/>
              </a:pPr>
              <a:t>69</a:t>
            </a:fld>
            <a:endParaRPr/>
          </a:p>
        </p:txBody>
      </p:sp>
    </p:spTree>
    <p:extLst>
      <p:ext uri="{BB962C8B-B14F-4D97-AF65-F5344CB8AC3E}">
        <p14:creationId xmlns:p14="http://schemas.microsoft.com/office/powerpoint/2010/main" val="11895137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3" name="Google Shape;103;p20"/>
          <p:cNvSpPr txBox="1">
            <a:spLocks noGrp="1"/>
          </p:cNvSpPr>
          <p:nvPr>
            <p:ph idx="10"/>
          </p:nvPr>
        </p:nvSpPr>
        <p:spPr>
          <a:prstGeom prst="rect">
            <a:avLst/>
          </a:prstGeom>
        </p:spPr>
        <p:txBody>
          <a:bodyPr spcFirstLastPara="1" vert="horz" wrap="square" lIns="91425" tIns="91425" rIns="91425" bIns="91425" numCol="1" anchor="t" anchorCtr="0" compatLnSpc="1">
            <a:prstTxWarp prst="textNoShape">
              <a:avLst/>
            </a:prstTxWarp>
            <a:normAutofit lnSpcReduction="10000"/>
          </a:bodyPr>
          <a:lstStyle/>
          <a:p>
            <a:pPr marL="342900" indent="-342900">
              <a:buFont typeface="Arial" panose="020B0604020202020204" pitchFamily="34" charset="0"/>
              <a:buChar char="•"/>
            </a:pPr>
            <a:r>
              <a:rPr lang="en" dirty="0"/>
              <a:t>Refer Taxila for the following</a:t>
            </a:r>
            <a:endParaRPr dirty="0"/>
          </a:p>
          <a:p>
            <a:pPr lvl="1"/>
            <a:r>
              <a:rPr lang="en" dirty="0"/>
              <a:t>Handout</a:t>
            </a:r>
            <a:endParaRPr dirty="0"/>
          </a:p>
          <a:p>
            <a:pPr lvl="1"/>
            <a:r>
              <a:rPr lang="en" dirty="0"/>
              <a:t>Schedule for Webinar</a:t>
            </a:r>
            <a:endParaRPr dirty="0"/>
          </a:p>
          <a:p>
            <a:pPr lvl="1"/>
            <a:r>
              <a:rPr lang="en" dirty="0"/>
              <a:t>Schedule of Quiz, and Assignments.</a:t>
            </a:r>
            <a:endParaRPr dirty="0"/>
          </a:p>
          <a:p>
            <a:pPr lvl="1"/>
            <a:r>
              <a:rPr lang="en" dirty="0"/>
              <a:t>Evaluation scheme</a:t>
            </a:r>
            <a:endParaRPr dirty="0"/>
          </a:p>
          <a:p>
            <a:pPr lvl="1"/>
            <a:r>
              <a:rPr lang="en" dirty="0"/>
              <a:t>Session Slide Deck</a:t>
            </a:r>
            <a:endParaRPr dirty="0"/>
          </a:p>
          <a:p>
            <a:pPr lvl="1"/>
            <a:r>
              <a:rPr lang="en" dirty="0"/>
              <a:t>Demo Lab Sheets</a:t>
            </a:r>
            <a:endParaRPr dirty="0"/>
          </a:p>
          <a:p>
            <a:pPr lvl="1"/>
            <a:r>
              <a:rPr lang="en" dirty="0"/>
              <a:t>Quiz-I, Quiz-II</a:t>
            </a:r>
            <a:endParaRPr dirty="0"/>
          </a:p>
          <a:p>
            <a:pPr lvl="1"/>
            <a:r>
              <a:rPr lang="en" dirty="0"/>
              <a:t>Assignment-I, Assignment-II</a:t>
            </a:r>
            <a:endParaRPr dirty="0"/>
          </a:p>
          <a:p>
            <a:pPr lvl="1"/>
            <a:r>
              <a:rPr lang="en" dirty="0"/>
              <a:t>Sample QPs</a:t>
            </a:r>
            <a:endParaRPr dirty="0"/>
          </a:p>
          <a:p>
            <a:pPr marL="342900" indent="-342900">
              <a:buFont typeface="Arial" panose="020B0604020202020204" pitchFamily="34" charset="0"/>
              <a:buChar char="•"/>
            </a:pPr>
            <a:r>
              <a:rPr lang="en" dirty="0"/>
              <a:t>Lecture Recordings</a:t>
            </a:r>
            <a:endParaRPr dirty="0"/>
          </a:p>
          <a:p>
            <a:pPr lvl="1"/>
            <a:r>
              <a:rPr lang="en" dirty="0"/>
              <a:t>Available on Microsoft teams</a:t>
            </a:r>
            <a:endParaRPr dirty="0"/>
          </a:p>
        </p:txBody>
      </p:sp>
      <p:sp>
        <p:nvSpPr>
          <p:cNvPr id="102" name="Google Shape;102;p20"/>
          <p:cNvSpPr txBox="1">
            <a:spLocks noGrp="1"/>
          </p:cNvSpPr>
          <p:nvPr>
            <p:ph type="title"/>
          </p:nvPr>
        </p:nvSpPr>
        <p:spPr>
          <a:prstGeom prst="rect">
            <a:avLst/>
          </a:prstGeom>
        </p:spPr>
        <p:txBody>
          <a:bodyPr spcFirstLastPara="1" vert="horz" wrap="square" lIns="91425" tIns="91425" rIns="91425" bIns="91425" rtlCol="0" anchor="t" anchorCtr="0">
            <a:normAutofit/>
          </a:bodyPr>
          <a:lstStyle/>
          <a:p>
            <a:r>
              <a:rPr lang="en" b="1" dirty="0"/>
              <a:t>Course Logistics</a:t>
            </a:r>
            <a:endParaRPr b="1" dirty="0"/>
          </a:p>
        </p:txBody>
      </p:sp>
      <p:sp>
        <p:nvSpPr>
          <p:cNvPr id="104" name="Google Shape;104;p20"/>
          <p:cNvSpPr txBox="1">
            <a:spLocks noGrp="1"/>
          </p:cNvSpPr>
          <p:nvPr>
            <p:ph type="sldNum" idx="4294967295"/>
          </p:nvPr>
        </p:nvSpPr>
        <p:spPr>
          <a:xfrm>
            <a:off x="10118726" y="5461000"/>
            <a:ext cx="549275" cy="311150"/>
          </a:xfrm>
          <a:prstGeom prst="rect">
            <a:avLst/>
          </a:prstGeom>
        </p:spPr>
        <p:txBody>
          <a:bodyPr spcFirstLastPara="1" vert="horz" wrap="square" lIns="91425" tIns="91425" rIns="91425" bIns="91425" rtlCol="0" anchor="ctr" anchorCtr="0">
            <a:normAutofit fontScale="55000" lnSpcReduction="20000"/>
          </a:bodyPr>
          <a:lstStyle/>
          <a:p>
            <a:pPr rtl="0"/>
            <a:fld id="{00000000-1234-1234-1234-123412341234}" type="slidenum">
              <a:rPr lang="en"/>
              <a:pPr rtl="0"/>
              <a:t>7</a:t>
            </a:fld>
            <a:endParaRPr/>
          </a:p>
        </p:txBody>
      </p:sp>
    </p:spTree>
    <p:extLst>
      <p:ext uri="{BB962C8B-B14F-4D97-AF65-F5344CB8AC3E}">
        <p14:creationId xmlns:p14="http://schemas.microsoft.com/office/powerpoint/2010/main" val="402465441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4"/>
          <p:cNvSpPr txBox="1">
            <a:spLocks noGrp="1"/>
          </p:cNvSpPr>
          <p:nvPr>
            <p:ph type="title"/>
          </p:nvPr>
        </p:nvSpPr>
        <p:spPr>
          <a:xfrm>
            <a:off x="1835700" y="395776"/>
            <a:ext cx="8520600" cy="572700"/>
          </a:xfrm>
          <a:prstGeom prst="rect">
            <a:avLst/>
          </a:prstGeom>
          <a:noFill/>
          <a:ln>
            <a:noFill/>
          </a:ln>
        </p:spPr>
        <p:txBody>
          <a:bodyPr spcFirstLastPara="1" vert="horz" wrap="square" lIns="91425" tIns="91425" rIns="91425" bIns="91425" rtlCol="0" anchor="t" anchorCtr="0">
            <a:normAutofit fontScale="90000"/>
          </a:bodyPr>
          <a:lstStyle/>
          <a:p>
            <a:pPr algn="l" rtl="0">
              <a:buSzPct val="111111"/>
            </a:pPr>
            <a:r>
              <a:rPr lang="en" b="1" dirty="0"/>
              <a:t>Perceptron for NAND Gate</a:t>
            </a:r>
            <a:endParaRPr b="1" dirty="0"/>
          </a:p>
        </p:txBody>
      </p:sp>
      <p:pic>
        <p:nvPicPr>
          <p:cNvPr id="519" name="Google Shape;519;p64"/>
          <p:cNvPicPr preferRelativeResize="0"/>
          <p:nvPr/>
        </p:nvPicPr>
        <p:blipFill rotWithShape="1">
          <a:blip r:embed="rId3">
            <a:alphaModFix/>
          </a:blip>
          <a:srcRect/>
          <a:stretch/>
        </p:blipFill>
        <p:spPr>
          <a:xfrm>
            <a:off x="1835690" y="2352675"/>
            <a:ext cx="2867025" cy="2152650"/>
          </a:xfrm>
          <a:prstGeom prst="rect">
            <a:avLst/>
          </a:prstGeom>
          <a:noFill/>
          <a:ln>
            <a:noFill/>
          </a:ln>
        </p:spPr>
      </p:pic>
      <p:pic>
        <p:nvPicPr>
          <p:cNvPr id="520" name="Google Shape;520;p64"/>
          <p:cNvPicPr preferRelativeResize="0"/>
          <p:nvPr/>
        </p:nvPicPr>
        <p:blipFill rotWithShape="1">
          <a:blip r:embed="rId4">
            <a:alphaModFix/>
          </a:blip>
          <a:srcRect/>
          <a:stretch/>
        </p:blipFill>
        <p:spPr>
          <a:xfrm>
            <a:off x="5774765" y="1662102"/>
            <a:ext cx="4581525" cy="3533775"/>
          </a:xfrm>
          <a:prstGeom prst="rect">
            <a:avLst/>
          </a:prstGeom>
          <a:noFill/>
          <a:ln>
            <a:noFill/>
          </a:ln>
        </p:spPr>
      </p:pic>
      <p:sp>
        <p:nvSpPr>
          <p:cNvPr id="521" name="Google Shape;521;p64"/>
          <p:cNvSpPr txBox="1">
            <a:spLocks noGrp="1"/>
          </p:cNvSpPr>
          <p:nvPr>
            <p:ph type="body" idx="1"/>
          </p:nvPr>
        </p:nvSpPr>
        <p:spPr>
          <a:xfrm>
            <a:off x="1835700" y="1808050"/>
            <a:ext cx="8520600" cy="3963600"/>
          </a:xfrm>
          <a:prstGeom prst="rect">
            <a:avLst/>
          </a:prstGeom>
          <a:noFill/>
          <a:ln>
            <a:noFill/>
          </a:ln>
        </p:spPr>
        <p:txBody>
          <a:bodyPr spcFirstLastPara="1" vert="horz" wrap="square" lIns="91425" tIns="91425" rIns="91425" bIns="91425" rtlCol="0" anchor="t" anchorCtr="0">
            <a:normAutofit/>
          </a:bodyPr>
          <a:lstStyle/>
          <a:p>
            <a:pPr marL="0" indent="0" algn="l" rtl="0">
              <a:lnSpc>
                <a:spcPct val="115000"/>
              </a:lnSpc>
              <a:spcAft>
                <a:spcPts val="1200"/>
              </a:spcAft>
              <a:buNone/>
            </a:pPr>
            <a:endParaRPr/>
          </a:p>
        </p:txBody>
      </p:sp>
      <p:sp>
        <p:nvSpPr>
          <p:cNvPr id="522" name="Google Shape;522;p64"/>
          <p:cNvSpPr txBox="1">
            <a:spLocks noGrp="1"/>
          </p:cNvSpPr>
          <p:nvPr>
            <p:ph type="sldNum" idx="12"/>
          </p:nvPr>
        </p:nvSpPr>
        <p:spPr>
          <a:xfrm>
            <a:off x="10119300" y="5460849"/>
            <a:ext cx="548700" cy="310800"/>
          </a:xfrm>
          <a:prstGeom prst="rect">
            <a:avLst/>
          </a:prstGeom>
          <a:noFill/>
          <a:ln>
            <a:noFill/>
          </a:ln>
        </p:spPr>
        <p:txBody>
          <a:bodyPr spcFirstLastPara="1" wrap="square" lIns="91425" tIns="91425" rIns="91425" bIns="91425" anchor="ctr" anchorCtr="0">
            <a:normAutofit fontScale="55000" lnSpcReduction="20000"/>
          </a:bodyPr>
          <a:lstStyle/>
          <a:p>
            <a:pPr algn="r" rtl="0">
              <a:buSzPct val="100000"/>
            </a:pPr>
            <a:fld id="{00000000-1234-1234-1234-123412341234}" type="slidenum">
              <a:rPr lang="en"/>
              <a:pPr algn="r" rtl="0">
                <a:buSzPct val="100000"/>
              </a:pPr>
              <a:t>70</a:t>
            </a:fld>
            <a:endParaRPr/>
          </a:p>
        </p:txBody>
      </p:sp>
    </p:spTree>
    <p:extLst>
      <p:ext uri="{BB962C8B-B14F-4D97-AF65-F5344CB8AC3E}">
        <p14:creationId xmlns:p14="http://schemas.microsoft.com/office/powerpoint/2010/main" val="1455267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10" name="Google Shape;110;p21"/>
          <p:cNvSpPr txBox="1">
            <a:spLocks noGrp="1"/>
          </p:cNvSpPr>
          <p:nvPr>
            <p:ph idx="10"/>
          </p:nvPr>
        </p:nvSpPr>
        <p:spPr>
          <a:prstGeom prst="rect">
            <a:avLst/>
          </a:prstGeom>
        </p:spPr>
        <p:txBody>
          <a:bodyPr spcFirstLastPara="1" vert="horz" wrap="square" lIns="91425" tIns="91425" rIns="91425" bIns="91425" numCol="1" anchor="t" anchorCtr="0" compatLnSpc="1">
            <a:prstTxWarp prst="textNoShape">
              <a:avLst/>
            </a:prstTxWarp>
            <a:normAutofit lnSpcReduction="10000"/>
          </a:bodyPr>
          <a:lstStyle/>
          <a:p>
            <a:pPr marL="0" indent="0" algn="just">
              <a:buSzPct val="55000"/>
              <a:buNone/>
            </a:pPr>
            <a:r>
              <a:rPr lang="en" dirty="0">
                <a:highlight>
                  <a:schemeClr val="accent6"/>
                </a:highlight>
              </a:rPr>
              <a:t>All submissions for graded components must be the result of your original effort.</a:t>
            </a:r>
            <a:r>
              <a:rPr lang="en" dirty="0"/>
              <a:t> It is strictly prohibited to copy and paste verbatim from any sources, whether online or from your peers. The use of unauthorized sources or materials, as well as collusion or unauthorized collaboration to gain an unfair advantage, is also strictly prohibited. Please note that we will not distinguish between the person sharing their resources and the one receiving them for plagiarism, and the consequences will apply to both parties equally.</a:t>
            </a:r>
            <a:endParaRPr dirty="0"/>
          </a:p>
          <a:p>
            <a:pPr marL="0" indent="0" algn="just">
              <a:spcBef>
                <a:spcPts val="1200"/>
              </a:spcBef>
              <a:buSzPct val="55000"/>
              <a:buNone/>
            </a:pPr>
            <a:endParaRPr dirty="0"/>
          </a:p>
          <a:p>
            <a:pPr marL="0" indent="0" algn="just">
              <a:spcBef>
                <a:spcPts val="1200"/>
              </a:spcBef>
              <a:buSzPct val="55000"/>
              <a:buNone/>
            </a:pPr>
            <a:r>
              <a:rPr lang="en" dirty="0"/>
              <a:t>In cases where suspicious circumstances arise, such as identical verbatim answers or a significant overlap of unreasonable similarities in a set of submissions, will be investigated, and severe punishments will be imposed on all those found guilty of plagiarism.</a:t>
            </a:r>
            <a:endParaRPr dirty="0"/>
          </a:p>
          <a:p>
            <a:pPr marL="0" indent="0">
              <a:spcBef>
                <a:spcPts val="1200"/>
              </a:spcBef>
              <a:spcAft>
                <a:spcPts val="1200"/>
              </a:spcAft>
              <a:buNone/>
            </a:pPr>
            <a:endParaRPr dirty="0"/>
          </a:p>
        </p:txBody>
      </p:sp>
      <p:sp>
        <p:nvSpPr>
          <p:cNvPr id="109" name="Google Shape;109;p21"/>
          <p:cNvSpPr txBox="1">
            <a:spLocks noGrp="1"/>
          </p:cNvSpPr>
          <p:nvPr>
            <p:ph type="title"/>
          </p:nvPr>
        </p:nvSpPr>
        <p:spPr>
          <a:prstGeom prst="rect">
            <a:avLst/>
          </a:prstGeom>
        </p:spPr>
        <p:txBody>
          <a:bodyPr spcFirstLastPara="1" vert="horz" wrap="square" lIns="91425" tIns="91425" rIns="91425" bIns="91425" rtlCol="0" anchor="t" anchorCtr="0">
            <a:normAutofit/>
          </a:bodyPr>
          <a:lstStyle/>
          <a:p>
            <a:r>
              <a:rPr lang="en" b="1" dirty="0"/>
              <a:t>Honour Code</a:t>
            </a:r>
            <a:endParaRPr b="1" dirty="0"/>
          </a:p>
        </p:txBody>
      </p:sp>
      <p:sp>
        <p:nvSpPr>
          <p:cNvPr id="111" name="Google Shape;111;p21"/>
          <p:cNvSpPr txBox="1">
            <a:spLocks noGrp="1"/>
          </p:cNvSpPr>
          <p:nvPr>
            <p:ph type="sldNum" idx="4294967295"/>
          </p:nvPr>
        </p:nvSpPr>
        <p:spPr>
          <a:xfrm>
            <a:off x="10118726" y="5461000"/>
            <a:ext cx="549275" cy="311150"/>
          </a:xfrm>
          <a:prstGeom prst="rect">
            <a:avLst/>
          </a:prstGeom>
        </p:spPr>
        <p:txBody>
          <a:bodyPr spcFirstLastPara="1" vert="horz" wrap="square" lIns="91425" tIns="91425" rIns="91425" bIns="91425" rtlCol="0" anchor="ctr" anchorCtr="0">
            <a:normAutofit fontScale="55000" lnSpcReduction="20000"/>
          </a:bodyPr>
          <a:lstStyle/>
          <a:p>
            <a:pPr rtl="0"/>
            <a:fld id="{00000000-1234-1234-1234-123412341234}" type="slidenum">
              <a:rPr lang="en"/>
              <a:pPr rtl="0"/>
              <a:t>8</a:t>
            </a:fld>
            <a:endParaRPr/>
          </a:p>
        </p:txBody>
      </p:sp>
    </p:spTree>
    <p:extLst>
      <p:ext uri="{BB962C8B-B14F-4D97-AF65-F5344CB8AC3E}">
        <p14:creationId xmlns:p14="http://schemas.microsoft.com/office/powerpoint/2010/main" val="1472228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3"/>
          <p:cNvSpPr txBox="1">
            <a:spLocks noGrp="1"/>
          </p:cNvSpPr>
          <p:nvPr>
            <p:ph type="title"/>
          </p:nvPr>
        </p:nvSpPr>
        <p:spPr>
          <a:xfrm>
            <a:off x="2223870" y="2667000"/>
            <a:ext cx="8160907" cy="1219200"/>
          </a:xfrm>
          <a:prstGeom prst="rect">
            <a:avLst/>
          </a:prstGeom>
        </p:spPr>
        <p:txBody>
          <a:bodyPr spcFirstLastPara="1" vert="horz" wrap="square" lIns="91425" tIns="91425" rIns="91425" bIns="91425" rtlCol="0" anchor="ctr" anchorCtr="0">
            <a:normAutofit/>
          </a:bodyPr>
          <a:lstStyle/>
          <a:p>
            <a:r>
              <a:rPr lang="en" b="1" dirty="0">
                <a:effectLst>
                  <a:outerShdw blurRad="50800" dist="38100" dir="16200000" rotWithShape="0">
                    <a:prstClr val="black">
                      <a:alpha val="40000"/>
                    </a:prstClr>
                  </a:outerShdw>
                </a:effectLst>
              </a:rPr>
              <a:t>What is Deep Learning?</a:t>
            </a:r>
            <a:endParaRPr b="1" dirty="0">
              <a:effectLst>
                <a:outerShdw blurRad="50800" dist="38100" dir="16200000" rotWithShape="0">
                  <a:prstClr val="black">
                    <a:alpha val="40000"/>
                  </a:prstClr>
                </a:outerShdw>
              </a:effectLst>
            </a:endParaRPr>
          </a:p>
        </p:txBody>
      </p:sp>
      <p:sp>
        <p:nvSpPr>
          <p:cNvPr id="124" name="Google Shape;124;p23"/>
          <p:cNvSpPr txBox="1">
            <a:spLocks noGrp="1"/>
          </p:cNvSpPr>
          <p:nvPr>
            <p:ph type="sldNum" idx="4294967295"/>
          </p:nvPr>
        </p:nvSpPr>
        <p:spPr>
          <a:xfrm>
            <a:off x="10118726" y="5519738"/>
            <a:ext cx="549275" cy="393700"/>
          </a:xfrm>
          <a:prstGeom prst="rect">
            <a:avLst/>
          </a:prstGeom>
        </p:spPr>
        <p:txBody>
          <a:bodyPr spcFirstLastPara="1" vert="horz" wrap="square" lIns="91425" tIns="91425" rIns="91425" bIns="91425" rtlCol="0" anchor="ctr" anchorCtr="0">
            <a:normAutofit fontScale="92500" lnSpcReduction="20000"/>
          </a:bodyPr>
          <a:lstStyle/>
          <a:p>
            <a:pPr rtl="0"/>
            <a:fld id="{00000000-1234-1234-1234-123412341234}" type="slidenum">
              <a:rPr lang="en"/>
              <a:pPr rtl="0"/>
              <a:t>9</a:t>
            </a:fld>
            <a:endParaRPr/>
          </a:p>
        </p:txBody>
      </p:sp>
    </p:spTree>
    <p:extLst>
      <p:ext uri="{BB962C8B-B14F-4D97-AF65-F5344CB8AC3E}">
        <p14:creationId xmlns:p14="http://schemas.microsoft.com/office/powerpoint/2010/main" val="218356206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_SLIDE_TYPE" val="6"/>
</p:tagLst>
</file>

<file path=ppt/tags/tag2.xml><?xml version="1.0" encoding="utf-8"?>
<p:tagLst xmlns:a="http://schemas.openxmlformats.org/drawingml/2006/main" xmlns:r="http://schemas.openxmlformats.org/officeDocument/2006/relationships" xmlns:p="http://schemas.openxmlformats.org/presentationml/2006/main">
  <p:tag name="MM_SLIDE_TYPE" val="6"/>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4.xml><?xml version="1.0" encoding="utf-8"?>
<p:tagLst xmlns:a="http://schemas.openxmlformats.org/drawingml/2006/main" xmlns:r="http://schemas.openxmlformats.org/officeDocument/2006/relationships" xmlns:p="http://schemas.openxmlformats.org/presentationml/2006/main">
  <p:tag name="MM_SLIDE_TYPE" val="6"/>
</p:tagLst>
</file>

<file path=ppt/tags/tag5.xml><?xml version="1.0" encoding="utf-8"?>
<p:tagLst xmlns:a="http://schemas.openxmlformats.org/drawingml/2006/main" xmlns:r="http://schemas.openxmlformats.org/officeDocument/2006/relationships" xmlns:p="http://schemas.openxmlformats.org/presentationml/2006/main">
  <p:tag name="MM_SLIDE_TYPE" val="6"/>
</p:tagLst>
</file>

<file path=ppt/tags/tag6.xml><?xml version="1.0" encoding="utf-8"?>
<p:tagLst xmlns:a="http://schemas.openxmlformats.org/drawingml/2006/main" xmlns:r="http://schemas.openxmlformats.org/officeDocument/2006/relationships" xmlns:p="http://schemas.openxmlformats.org/presentationml/2006/main">
  <p:tag name="MM_SLIDE_TYPE" val="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elf_Registration_Enabled xmlns="921d7e3d-ccf6-4c0a-83b2-6e8132303dda" xsi:nil="true"/>
    <DefaultSectionNames xmlns="921d7e3d-ccf6-4c0a-83b2-6e8132303dda" xsi:nil="true"/>
    <Is_Collaboration_Space_Locked xmlns="921d7e3d-ccf6-4c0a-83b2-6e8132303dda" xsi:nil="true"/>
    <Teams_Channel_Section_Location xmlns="921d7e3d-ccf6-4c0a-83b2-6e8132303dda" xsi:nil="true"/>
    <AppVersion xmlns="921d7e3d-ccf6-4c0a-83b2-6e8132303dda" xsi:nil="true"/>
    <LMS_Mappings xmlns="921d7e3d-ccf6-4c0a-83b2-6e8132303dda" xsi:nil="true"/>
    <Invited_Students xmlns="921d7e3d-ccf6-4c0a-83b2-6e8132303dda" xsi:nil="true"/>
    <Math_Settings xmlns="921d7e3d-ccf6-4c0a-83b2-6e8132303dda" xsi:nil="true"/>
    <Templates xmlns="921d7e3d-ccf6-4c0a-83b2-6e8132303dda" xsi:nil="true"/>
    <FolderType xmlns="921d7e3d-ccf6-4c0a-83b2-6e8132303dda" xsi:nil="true"/>
    <Owner xmlns="921d7e3d-ccf6-4c0a-83b2-6e8132303dda">
      <UserInfo>
        <DisplayName/>
        <AccountId xsi:nil="true"/>
        <AccountType/>
      </UserInfo>
    </Owner>
    <Teachers xmlns="921d7e3d-ccf6-4c0a-83b2-6e8132303dda">
      <UserInfo>
        <DisplayName/>
        <AccountId xsi:nil="true"/>
        <AccountType/>
      </UserInfo>
    </Teachers>
    <Students xmlns="921d7e3d-ccf6-4c0a-83b2-6e8132303dda">
      <UserInfo>
        <DisplayName/>
        <AccountId xsi:nil="true"/>
        <AccountType/>
      </UserInfo>
    </Students>
    <Student_Groups xmlns="921d7e3d-ccf6-4c0a-83b2-6e8132303dda">
      <UserInfo>
        <DisplayName/>
        <AccountId xsi:nil="true"/>
        <AccountType/>
      </UserInfo>
    </Student_Groups>
    <Distribution_Groups xmlns="921d7e3d-ccf6-4c0a-83b2-6e8132303dda" xsi:nil="true"/>
    <TeamsChannelId xmlns="921d7e3d-ccf6-4c0a-83b2-6e8132303dda" xsi:nil="true"/>
    <IsNotebookLocked xmlns="921d7e3d-ccf6-4c0a-83b2-6e8132303dda" xsi:nil="true"/>
    <NotebookType xmlns="921d7e3d-ccf6-4c0a-83b2-6e8132303dda" xsi:nil="true"/>
    <CultureName xmlns="921d7e3d-ccf6-4c0a-83b2-6e8132303dda" xsi:nil="true"/>
    <Invited_Teachers xmlns="921d7e3d-ccf6-4c0a-83b2-6e8132303dda" xsi:nil="true"/>
    <Has_Teacher_Only_SectionGroup xmlns="921d7e3d-ccf6-4c0a-83b2-6e8132303dd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83247868A9EF043AAFD763B509A33CB" ma:contentTypeVersion="28" ma:contentTypeDescription="Create a new document." ma:contentTypeScope="" ma:versionID="84901d0d2380f0cbab09f54b856969f0">
  <xsd:schema xmlns:xsd="http://www.w3.org/2001/XMLSchema" xmlns:xs="http://www.w3.org/2001/XMLSchema" xmlns:p="http://schemas.microsoft.com/office/2006/metadata/properties" xmlns:ns2="921d7e3d-ccf6-4c0a-83b2-6e8132303dda" targetNamespace="http://schemas.microsoft.com/office/2006/metadata/properties" ma:root="true" ma:fieldsID="b63696e53be52be2985681c4001254f2" ns2:_="">
    <xsd:import namespace="921d7e3d-ccf6-4c0a-83b2-6e8132303dda"/>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21d7e3d-ccf6-4c0a-83b2-6e8132303dda"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Teams_Channel_Section_Location" ma:index="28" nillable="true" ma:displayName="Teams Channel Section Location" ma:internalName="Teams_Channel_Section_Location">
      <xsd:simpleType>
        <xsd:restriction base="dms:Text"/>
      </xsd:simpleType>
    </xsd:element>
    <xsd:element name="MediaServiceMetadata" ma:index="29" nillable="true" ma:displayName="MediaServiceMetadata" ma:hidden="true" ma:internalName="MediaServiceMetadata" ma:readOnly="true">
      <xsd:simpleType>
        <xsd:restriction base="dms:Note"/>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element name="MediaServiceDateTaken" ma:index="32" nillable="true" ma:displayName="MediaServiceDateTaken" ma:hidden="true" ma:indexed="true" ma:internalName="MediaServiceDateTaken" ma:readOnly="true">
      <xsd:simpleType>
        <xsd:restriction base="dms:Text"/>
      </xsd:simpleType>
    </xsd:element>
    <xsd:element name="MediaServiceGenerationTime" ma:index="33" nillable="true" ma:displayName="MediaServiceGenerationTime" ma:hidden="true" ma:internalName="MediaServiceGenerationTime" ma:readOnly="true">
      <xsd:simpleType>
        <xsd:restriction base="dms:Text"/>
      </xsd:simpleType>
    </xsd:element>
    <xsd:element name="MediaServiceEventHashCode" ma:index="34" nillable="true" ma:displayName="MediaServiceEventHashCode" ma:hidden="true" ma:internalName="MediaServiceEventHashCode" ma:readOnly="true">
      <xsd:simpleType>
        <xsd:restriction base="dms:Text"/>
      </xsd:simpleType>
    </xsd:element>
    <xsd:element name="MediaLengthInSeconds" ma:index="3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38F5B2F-6EA5-440E-BC6D-A65A3A374F36}">
  <ds:schemaRefs>
    <ds:schemaRef ds:uri="http://schemas.microsoft.com/sharepoint/v3/contenttype/forms"/>
  </ds:schemaRefs>
</ds:datastoreItem>
</file>

<file path=customXml/itemProps2.xml><?xml version="1.0" encoding="utf-8"?>
<ds:datastoreItem xmlns:ds="http://schemas.openxmlformats.org/officeDocument/2006/customXml" ds:itemID="{8ABFD75F-6E87-4BA2-9011-986389DC6183}">
  <ds:schemaRefs>
    <ds:schemaRef ds:uri="http://schemas.microsoft.com/office/2006/metadata/properties"/>
    <ds:schemaRef ds:uri="http://www.w3.org/2000/xmlns/"/>
    <ds:schemaRef ds:uri="921d7e3d-ccf6-4c0a-83b2-6e8132303dda"/>
    <ds:schemaRef ds:uri="http://www.w3.org/2001/XMLSchema-instance"/>
  </ds:schemaRefs>
</ds:datastoreItem>
</file>

<file path=customXml/itemProps3.xml><?xml version="1.0" encoding="utf-8"?>
<ds:datastoreItem xmlns:ds="http://schemas.openxmlformats.org/officeDocument/2006/customXml" ds:itemID="{ACBF40F8-C10E-47C0-8A93-95B8DCA47322}">
  <ds:schemaRefs>
    <ds:schemaRef ds:uri="http://schemas.microsoft.com/office/2006/metadata/contentType"/>
    <ds:schemaRef ds:uri="http://schemas.microsoft.com/office/2006/metadata/properties/metaAttributes"/>
    <ds:schemaRef ds:uri="http://www.w3.org/2000/xmlns/"/>
    <ds:schemaRef ds:uri="http://www.w3.org/2001/XMLSchema"/>
    <ds:schemaRef ds:uri="921d7e3d-ccf6-4c0a-83b2-6e8132303dda"/>
  </ds:schemaRefs>
</ds:datastoreItem>
</file>

<file path=docProps/app.xml><?xml version="1.0" encoding="utf-8"?>
<Properties xmlns="http://schemas.openxmlformats.org/officeDocument/2006/extended-properties" xmlns:vt="http://schemas.openxmlformats.org/officeDocument/2006/docPropsVTypes">
  <Template/>
  <TotalTime>0</TotalTime>
  <Words>3370</Words>
  <Application>Microsoft Office PowerPoint</Application>
  <PresentationFormat>Widescreen</PresentationFormat>
  <Paragraphs>464</Paragraphs>
  <Slides>70</Slides>
  <Notes>49</Notes>
  <HiddenSlides>11</HiddenSlides>
  <MMClips>0</MMClips>
  <ScaleCrop>false</ScaleCrop>
  <HeadingPairs>
    <vt:vector size="4" baseType="variant">
      <vt:variant>
        <vt:lpstr>Theme</vt:lpstr>
      </vt:variant>
      <vt:variant>
        <vt:i4>2</vt:i4>
      </vt:variant>
      <vt:variant>
        <vt:lpstr>Slide Titles</vt:lpstr>
      </vt:variant>
      <vt:variant>
        <vt:i4>70</vt:i4>
      </vt:variant>
    </vt:vector>
  </HeadingPairs>
  <TitlesOfParts>
    <vt:vector size="72" baseType="lpstr">
      <vt:lpstr>Office Theme</vt:lpstr>
      <vt:lpstr>1_Office Theme</vt:lpstr>
      <vt:lpstr> Deep Neural Network</vt:lpstr>
      <vt:lpstr>Deep Neural Network</vt:lpstr>
      <vt:lpstr>Course Logistics</vt:lpstr>
      <vt:lpstr>What we Learn…. (Module Structure)</vt:lpstr>
      <vt:lpstr>Books</vt:lpstr>
      <vt:lpstr>Evaluation Components and Schedule</vt:lpstr>
      <vt:lpstr>Course Logistics</vt:lpstr>
      <vt:lpstr>Honour Code</vt:lpstr>
      <vt:lpstr>What is Deep Learning?</vt:lpstr>
      <vt:lpstr>Definitions of Deep Learning</vt:lpstr>
      <vt:lpstr>Where in AI sits DL?</vt:lpstr>
      <vt:lpstr>Deep Learning Timeline</vt:lpstr>
      <vt:lpstr>Why Deep Learning?</vt:lpstr>
      <vt:lpstr>Why deep learning?</vt:lpstr>
      <vt:lpstr>PowerPoint Presentation</vt:lpstr>
      <vt:lpstr>Breakthroughs with neural networks</vt:lpstr>
      <vt:lpstr>Breakthrough with neural networks</vt:lpstr>
      <vt:lpstr>Image segmentation and recognition</vt:lpstr>
      <vt:lpstr>Breakthroughs with neural networks</vt:lpstr>
      <vt:lpstr>Success with neural networks</vt:lpstr>
      <vt:lpstr>Breakthroughs with neural networks</vt:lpstr>
      <vt:lpstr>Applications of Deep Learning</vt:lpstr>
      <vt:lpstr>Many more applications….</vt:lpstr>
      <vt:lpstr>Core components of DL problem</vt:lpstr>
      <vt:lpstr>Data</vt:lpstr>
      <vt:lpstr>Data</vt:lpstr>
      <vt:lpstr>2. Model</vt:lpstr>
      <vt:lpstr>3. Objective Function</vt:lpstr>
      <vt:lpstr>3. Loss Functions </vt:lpstr>
      <vt:lpstr>3. Loss Functions</vt:lpstr>
      <vt:lpstr>4. Optimization Algorithms</vt:lpstr>
      <vt:lpstr>Example of the Framework</vt:lpstr>
      <vt:lpstr>Example of the Framework</vt:lpstr>
      <vt:lpstr>Example of the Framework</vt:lpstr>
      <vt:lpstr>Reading from TB Dive into Deep Learning Chapter 1  Chapter 2 for Python Prelims, Linear Algebra, Calculus, Probability</vt:lpstr>
      <vt:lpstr>Artificial Neural Networks</vt:lpstr>
      <vt:lpstr>Neural networks</vt:lpstr>
      <vt:lpstr>What are “Associations”</vt:lpstr>
      <vt:lpstr>Enter Connectionism</vt:lpstr>
      <vt:lpstr>Connectionist Machines</vt:lpstr>
      <vt:lpstr>Biological Neuron Vs Artificial Neuron</vt:lpstr>
      <vt:lpstr>Artificial Neural Nets (ANNs)</vt:lpstr>
      <vt:lpstr>Perceptron</vt:lpstr>
      <vt:lpstr>Perceptron</vt:lpstr>
      <vt:lpstr>Representing Logic Gates using Perceptron</vt:lpstr>
      <vt:lpstr>NOT Logic Gate</vt:lpstr>
      <vt:lpstr>Perceptron for NOT gate</vt:lpstr>
      <vt:lpstr>Perceptron Learning Algorithm</vt:lpstr>
      <vt:lpstr>Perceptron Learning Algorithm for NOT gate</vt:lpstr>
      <vt:lpstr>AND Logic Gate</vt:lpstr>
      <vt:lpstr>Perceptron for AND gate</vt:lpstr>
      <vt:lpstr>Exercise</vt:lpstr>
      <vt:lpstr>The perceptron as thresholding logic</vt:lpstr>
      <vt:lpstr>Representational Power of Perceptrons</vt:lpstr>
      <vt:lpstr>Single Layer Perceptron</vt:lpstr>
      <vt:lpstr>Single Layer Perceptron (SLP)</vt:lpstr>
      <vt:lpstr>Single Layer Perceptron (SLP)</vt:lpstr>
      <vt:lpstr>Single Layer Perceptron (SLP)</vt:lpstr>
      <vt:lpstr>Non linearly Separable data</vt:lpstr>
      <vt:lpstr>Perceptron for XOR Gate</vt:lpstr>
      <vt:lpstr>Solution for XOR</vt:lpstr>
      <vt:lpstr>MLP for XOR</vt:lpstr>
      <vt:lpstr>MLP for XOR</vt:lpstr>
      <vt:lpstr>References</vt:lpstr>
      <vt:lpstr>Thank You All !</vt:lpstr>
      <vt:lpstr>Additional Material</vt:lpstr>
      <vt:lpstr>Perceptron for OR gate</vt:lpstr>
      <vt:lpstr>Perceptron for OR gate </vt:lpstr>
      <vt:lpstr>Perceptron for NOR Gate</vt:lpstr>
      <vt:lpstr>Perceptron for NAND Gate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Deep Neural Network</dc:title>
  <dc:creator/>
  <cp:lastModifiedBy>MINATI RATH .</cp:lastModifiedBy>
  <cp:revision>2</cp:revision>
  <dcterms:created xsi:type="dcterms:W3CDTF">2024-04-05T16:14:10Z</dcterms:created>
  <dcterms:modified xsi:type="dcterms:W3CDTF">2026-01-17T11:38:44Z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0x010100483247868A9EF043AAFD763B509A33CB</vt:lpwstr>
  </property>
</Properties>
</file>